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sldIdLst>
    <p:sldId id="445" r:id="rId2"/>
    <p:sldId id="468" r:id="rId3"/>
    <p:sldId id="458" r:id="rId4"/>
    <p:sldId id="476" r:id="rId5"/>
    <p:sldId id="477" r:id="rId6"/>
    <p:sldId id="461" r:id="rId7"/>
    <p:sldId id="474" r:id="rId8"/>
    <p:sldId id="482" r:id="rId9"/>
    <p:sldId id="475" r:id="rId10"/>
    <p:sldId id="481" r:id="rId11"/>
    <p:sldId id="479" r:id="rId12"/>
    <p:sldId id="480" r:id="rId13"/>
    <p:sldId id="478" r:id="rId14"/>
  </p:sldIdLst>
  <p:sldSz cx="24384000" cy="13716000"/>
  <p:notesSz cx="6797675" cy="9926638"/>
  <p:embeddedFontLst>
    <p:embeddedFont>
      <p:font typeface="Open Sans" panose="020B0604020202020204" charset="0"/>
      <p:regular r:id="rId16"/>
      <p:bold r:id="rId17"/>
      <p:italic r:id="rId18"/>
      <p:boldItalic r:id="rId19"/>
    </p:embeddedFont>
    <p:embeddedFont>
      <p:font typeface="Open Sans Semibold" panose="020B0604020202020204" charset="0"/>
      <p:bold r:id="rId20"/>
      <p:boldItalic r:id="rId21"/>
    </p:embeddedFont>
    <p:embeddedFont>
      <p:font typeface="Roboto Light" panose="020B0604020202020204" charset="0"/>
      <p:regular r:id="rId22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Rubik" panose="020B0604020202020204" charset="-79"/>
      <p:regular r:id="rId28"/>
      <p:bold r:id="rId29"/>
      <p:italic r:id="rId30"/>
      <p:boldItalic r:id="rId31"/>
    </p:embeddedFont>
    <p:embeddedFont>
      <p:font typeface="Rubik SemiBold" panose="020B0604020202020204" charset="0"/>
      <p:bold r:id="rId32"/>
      <p:boldItalic r:id="rId33"/>
    </p:embeddedFont>
    <p:embeddedFont>
      <p:font typeface="Roboto" panose="020B0604020202020204" charset="0"/>
      <p:regular r:id="rId34"/>
      <p:bold r:id="rId35"/>
      <p:italic r:id="rId36"/>
      <p:boldItalic r:id="rId37"/>
    </p:embeddedFont>
  </p:embeddedFontLst>
  <p:defaultTextStyle>
    <a:defPPr>
      <a:defRPr lang="ru-RU"/>
    </a:defPPr>
    <a:lvl1pPr marL="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2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6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0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4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8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200" algn="l" defTabSz="182880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Заглавный слайд" id="{A383A93C-A8AF-44B9-8FD8-CC2B7F4A9483}">
          <p14:sldIdLst>
            <p14:sldId id="445"/>
          </p14:sldIdLst>
        </p14:section>
        <p14:section name="Основной массив" id="{594EECC2-C55A-4CB2-8396-FB55E95CBDD6}">
          <p14:sldIdLst>
            <p14:sldId id="468"/>
            <p14:sldId id="458"/>
            <p14:sldId id="476"/>
            <p14:sldId id="477"/>
            <p14:sldId id="461"/>
            <p14:sldId id="474"/>
            <p14:sldId id="482"/>
            <p14:sldId id="475"/>
            <p14:sldId id="481"/>
            <p14:sldId id="479"/>
            <p14:sldId id="480"/>
            <p14:sldId id="4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1300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Кичапова Марина Владиславовна" initials="КМВ" lastIdx="1" clrIdx="0"/>
  <p:cmAuthor id="1" name="Ксения Владимировна Ворожцова" initials="КВВ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B7"/>
    <a:srgbClr val="D44106"/>
    <a:srgbClr val="CE3A16"/>
    <a:srgbClr val="96D135"/>
    <a:srgbClr val="FFFFFF"/>
    <a:srgbClr val="F7C351"/>
    <a:srgbClr val="BAE565"/>
    <a:srgbClr val="CFE6A6"/>
    <a:srgbClr val="DDEF83"/>
    <a:srgbClr val="D9F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50000" autoAdjust="0"/>
  </p:normalViewPr>
  <p:slideViewPr>
    <p:cSldViewPr snapToGrid="0">
      <p:cViewPr varScale="1">
        <p:scale>
          <a:sx n="63" d="100"/>
          <a:sy n="63" d="100"/>
        </p:scale>
        <p:origin x="108" y="96"/>
      </p:cViewPr>
      <p:guideLst>
        <p:guide orient="horz" pos="4320"/>
        <p:guide pos="130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3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font" Target="fonts/font2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font" Target="fonts/font21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FE186AA1-E550-4330-BCE7-1D0F19A67EEC}" type="datetimeFigureOut">
              <a:rPr lang="ru-RU" smtClean="0"/>
              <a:t>30.05.2024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6" rIns="91430" bIns="45716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0" tIns="45716" rIns="91430" bIns="45716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9A0D47A1-F915-4CC6-AE57-D6ADA8345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611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0900" y="2278063"/>
            <a:ext cx="19504148" cy="2178050"/>
          </a:xfrm>
        </p:spPr>
        <p:txBody>
          <a:bodyPr/>
          <a:lstStyle>
            <a:lvl1pPr>
              <a:lnSpc>
                <a:spcPct val="100000"/>
              </a:lnSpc>
              <a:defRPr b="1" i="0">
                <a:solidFill>
                  <a:srgbClr val="262D30"/>
                </a:solidFill>
                <a:latin typeface="Open Sans Semibold" charset="0"/>
                <a:ea typeface="Open Sans Semibold" charset="0"/>
                <a:cs typeface="Open Sans Semibold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 sz="2200"/>
            </a:lvl1pPr>
            <a:lvl2pPr algn="just">
              <a:lnSpc>
                <a:spcPct val="150000"/>
              </a:lnSpc>
              <a:defRPr sz="2200"/>
            </a:lvl2pPr>
            <a:lvl3pPr algn="just">
              <a:lnSpc>
                <a:spcPct val="150000"/>
              </a:lnSpc>
              <a:defRPr sz="2200"/>
            </a:lvl3pPr>
            <a:lvl4pPr algn="just">
              <a:lnSpc>
                <a:spcPct val="150000"/>
              </a:lnSpc>
              <a:defRPr sz="2200"/>
            </a:lvl4pPr>
            <a:lvl5pPr algn="just">
              <a:lnSpc>
                <a:spcPct val="150000"/>
              </a:lnSpc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/>
          </p:cNvSpPr>
          <p:nvPr userDrawn="1">
            <p:ph type="sldNum" sz="quarter" idx="10"/>
          </p:nvPr>
        </p:nvSpPr>
        <p:spPr>
          <a:xfrm>
            <a:off x="22545675" y="12496800"/>
            <a:ext cx="895350" cy="482600"/>
          </a:xfrm>
        </p:spPr>
        <p:txBody>
          <a:bodyPr/>
          <a:lstStyle>
            <a:lvl1pPr>
              <a:defRPr b="0" i="0">
                <a:solidFill>
                  <a:schemeClr val="accent5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pPr>
              <a:defRPr/>
            </a:pPr>
            <a:fld id="{47C205F5-B05A-2C4F-8652-025C43E558A2}" type="slidenum">
              <a:rPr lang="x-none" altLang="x-none" smtClean="0"/>
              <a:pPr>
                <a:defRPr/>
              </a:pPr>
              <a:t>‹#›</a:t>
            </a:fld>
            <a:endParaRPr lang="x-none" altLang="x-none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886744" y="12186592"/>
            <a:ext cx="3826275" cy="791204"/>
            <a:chOff x="6709540" y="12186592"/>
            <a:chExt cx="3826275" cy="791204"/>
          </a:xfrm>
        </p:grpSpPr>
        <p:sp>
          <p:nvSpPr>
            <p:cNvPr id="12" name="Shape"/>
            <p:cNvSpPr/>
            <p:nvPr/>
          </p:nvSpPr>
          <p:spPr>
            <a:xfrm>
              <a:off x="6709540" y="12218960"/>
              <a:ext cx="758836" cy="758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8954" y="0"/>
                  </a:moveTo>
                  <a:cubicBezTo>
                    <a:pt x="6377" y="1"/>
                    <a:pt x="5076" y="3"/>
                    <a:pt x="3699" y="439"/>
                  </a:cubicBezTo>
                  <a:cubicBezTo>
                    <a:pt x="2184" y="990"/>
                    <a:pt x="990" y="2184"/>
                    <a:pt x="439" y="3699"/>
                  </a:cubicBezTo>
                  <a:cubicBezTo>
                    <a:pt x="0" y="5084"/>
                    <a:pt x="0" y="6387"/>
                    <a:pt x="0" y="8954"/>
                  </a:cubicBezTo>
                  <a:lnTo>
                    <a:pt x="0" y="12606"/>
                  </a:lnTo>
                  <a:cubicBezTo>
                    <a:pt x="0" y="15213"/>
                    <a:pt x="0" y="16517"/>
                    <a:pt x="439" y="17901"/>
                  </a:cubicBezTo>
                  <a:cubicBezTo>
                    <a:pt x="990" y="19416"/>
                    <a:pt x="2184" y="20609"/>
                    <a:pt x="3699" y="21161"/>
                  </a:cubicBezTo>
                  <a:cubicBezTo>
                    <a:pt x="5084" y="21600"/>
                    <a:pt x="6387" y="21600"/>
                    <a:pt x="8954" y="21600"/>
                  </a:cubicBezTo>
                  <a:lnTo>
                    <a:pt x="12606" y="21600"/>
                  </a:lnTo>
                  <a:cubicBezTo>
                    <a:pt x="15213" y="21600"/>
                    <a:pt x="16516" y="21600"/>
                    <a:pt x="17901" y="21161"/>
                  </a:cubicBezTo>
                  <a:cubicBezTo>
                    <a:pt x="19416" y="20609"/>
                    <a:pt x="20610" y="19416"/>
                    <a:pt x="21161" y="17901"/>
                  </a:cubicBezTo>
                  <a:cubicBezTo>
                    <a:pt x="21600" y="16517"/>
                    <a:pt x="21600" y="15213"/>
                    <a:pt x="21600" y="12645"/>
                  </a:cubicBezTo>
                  <a:lnTo>
                    <a:pt x="21600" y="8995"/>
                  </a:lnTo>
                  <a:cubicBezTo>
                    <a:pt x="21600" y="6388"/>
                    <a:pt x="21600" y="5084"/>
                    <a:pt x="21161" y="3699"/>
                  </a:cubicBezTo>
                  <a:cubicBezTo>
                    <a:pt x="20610" y="2184"/>
                    <a:pt x="19416" y="990"/>
                    <a:pt x="17901" y="439"/>
                  </a:cubicBezTo>
                  <a:cubicBezTo>
                    <a:pt x="16516" y="0"/>
                    <a:pt x="15213" y="0"/>
                    <a:pt x="12646" y="0"/>
                  </a:cubicBezTo>
                  <a:lnTo>
                    <a:pt x="8994" y="0"/>
                  </a:lnTo>
                  <a:lnTo>
                    <a:pt x="8954" y="0"/>
                  </a:lnTo>
                  <a:close/>
                  <a:moveTo>
                    <a:pt x="8114" y="1711"/>
                  </a:moveTo>
                  <a:lnTo>
                    <a:pt x="8142" y="1711"/>
                  </a:lnTo>
                  <a:lnTo>
                    <a:pt x="13486" y="1711"/>
                  </a:lnTo>
                  <a:cubicBezTo>
                    <a:pt x="15322" y="1711"/>
                    <a:pt x="16254" y="1711"/>
                    <a:pt x="17244" y="2025"/>
                  </a:cubicBezTo>
                  <a:cubicBezTo>
                    <a:pt x="18327" y="2419"/>
                    <a:pt x="19181" y="3273"/>
                    <a:pt x="19575" y="4356"/>
                  </a:cubicBezTo>
                  <a:cubicBezTo>
                    <a:pt x="19889" y="5346"/>
                    <a:pt x="19889" y="6278"/>
                    <a:pt x="19889" y="8142"/>
                  </a:cubicBezTo>
                  <a:lnTo>
                    <a:pt x="19889" y="13486"/>
                  </a:lnTo>
                  <a:cubicBezTo>
                    <a:pt x="19889" y="15322"/>
                    <a:pt x="19889" y="16254"/>
                    <a:pt x="19575" y="17244"/>
                  </a:cubicBezTo>
                  <a:cubicBezTo>
                    <a:pt x="19181" y="18327"/>
                    <a:pt x="18327" y="19180"/>
                    <a:pt x="17244" y="19575"/>
                  </a:cubicBezTo>
                  <a:cubicBezTo>
                    <a:pt x="16254" y="19889"/>
                    <a:pt x="15322" y="19889"/>
                    <a:pt x="13458" y="19889"/>
                  </a:cubicBezTo>
                  <a:lnTo>
                    <a:pt x="8114" y="19889"/>
                  </a:lnTo>
                  <a:cubicBezTo>
                    <a:pt x="6278" y="19889"/>
                    <a:pt x="5347" y="19889"/>
                    <a:pt x="4357" y="19575"/>
                  </a:cubicBezTo>
                  <a:cubicBezTo>
                    <a:pt x="3273" y="19180"/>
                    <a:pt x="2419" y="18327"/>
                    <a:pt x="2025" y="17244"/>
                  </a:cubicBezTo>
                  <a:cubicBezTo>
                    <a:pt x="1711" y="16254"/>
                    <a:pt x="1712" y="15322"/>
                    <a:pt x="1712" y="13458"/>
                  </a:cubicBezTo>
                  <a:lnTo>
                    <a:pt x="1712" y="8114"/>
                  </a:lnTo>
                  <a:cubicBezTo>
                    <a:pt x="1712" y="6278"/>
                    <a:pt x="1711" y="5346"/>
                    <a:pt x="2025" y="4356"/>
                  </a:cubicBezTo>
                  <a:cubicBezTo>
                    <a:pt x="2419" y="3273"/>
                    <a:pt x="3273" y="2419"/>
                    <a:pt x="4357" y="2025"/>
                  </a:cubicBezTo>
                  <a:cubicBezTo>
                    <a:pt x="5341" y="1713"/>
                    <a:pt x="6271" y="1711"/>
                    <a:pt x="8114" y="1711"/>
                  </a:cubicBezTo>
                  <a:close/>
                  <a:moveTo>
                    <a:pt x="16278" y="4442"/>
                  </a:moveTo>
                  <a:cubicBezTo>
                    <a:pt x="16059" y="4442"/>
                    <a:pt x="15840" y="4525"/>
                    <a:pt x="15673" y="4693"/>
                  </a:cubicBezTo>
                  <a:cubicBezTo>
                    <a:pt x="15339" y="5027"/>
                    <a:pt x="15339" y="5569"/>
                    <a:pt x="15673" y="5904"/>
                  </a:cubicBezTo>
                  <a:cubicBezTo>
                    <a:pt x="16007" y="6238"/>
                    <a:pt x="16550" y="6238"/>
                    <a:pt x="16884" y="5904"/>
                  </a:cubicBezTo>
                  <a:cubicBezTo>
                    <a:pt x="17218" y="5569"/>
                    <a:pt x="17218" y="5027"/>
                    <a:pt x="16884" y="4693"/>
                  </a:cubicBezTo>
                  <a:cubicBezTo>
                    <a:pt x="16717" y="4525"/>
                    <a:pt x="16497" y="4442"/>
                    <a:pt x="16278" y="4442"/>
                  </a:cubicBezTo>
                  <a:close/>
                  <a:moveTo>
                    <a:pt x="10800" y="5901"/>
                  </a:moveTo>
                  <a:cubicBezTo>
                    <a:pt x="9553" y="5901"/>
                    <a:pt x="8305" y="6376"/>
                    <a:pt x="7353" y="7328"/>
                  </a:cubicBezTo>
                  <a:cubicBezTo>
                    <a:pt x="5450" y="9232"/>
                    <a:pt x="5450" y="12318"/>
                    <a:pt x="7353" y="14222"/>
                  </a:cubicBezTo>
                  <a:cubicBezTo>
                    <a:pt x="9257" y="16126"/>
                    <a:pt x="12343" y="16126"/>
                    <a:pt x="14247" y="14222"/>
                  </a:cubicBezTo>
                  <a:cubicBezTo>
                    <a:pt x="16150" y="12318"/>
                    <a:pt x="16150" y="9232"/>
                    <a:pt x="14247" y="7328"/>
                  </a:cubicBezTo>
                  <a:cubicBezTo>
                    <a:pt x="13295" y="6376"/>
                    <a:pt x="12048" y="5901"/>
                    <a:pt x="10800" y="5901"/>
                  </a:cubicBezTo>
                  <a:close/>
                  <a:moveTo>
                    <a:pt x="10800" y="7612"/>
                  </a:moveTo>
                  <a:cubicBezTo>
                    <a:pt x="11610" y="7612"/>
                    <a:pt x="12419" y="7920"/>
                    <a:pt x="13037" y="8538"/>
                  </a:cubicBezTo>
                  <a:cubicBezTo>
                    <a:pt x="14272" y="9773"/>
                    <a:pt x="14272" y="11777"/>
                    <a:pt x="13037" y="13012"/>
                  </a:cubicBezTo>
                  <a:cubicBezTo>
                    <a:pt x="11802" y="14247"/>
                    <a:pt x="9798" y="14247"/>
                    <a:pt x="8563" y="13012"/>
                  </a:cubicBezTo>
                  <a:cubicBezTo>
                    <a:pt x="7328" y="11777"/>
                    <a:pt x="7328" y="9773"/>
                    <a:pt x="8563" y="8538"/>
                  </a:cubicBezTo>
                  <a:cubicBezTo>
                    <a:pt x="9181" y="7920"/>
                    <a:pt x="9991" y="7612"/>
                    <a:pt x="10800" y="7612"/>
                  </a:cubicBezTo>
                  <a:close/>
                </a:path>
              </a:pathLst>
            </a:custGeom>
            <a:gradFill flip="none" rotWithShape="1">
              <a:gsLst>
                <a:gs pos="53992">
                  <a:schemeClr val="accent3"/>
                </a:gs>
                <a:gs pos="19000">
                  <a:schemeClr val="accent2"/>
                </a:gs>
                <a:gs pos="0">
                  <a:schemeClr val="accent1"/>
                </a:gs>
                <a:gs pos="100000">
                  <a:schemeClr val="accent4"/>
                </a:gs>
              </a:gsLst>
              <a:lin ang="18900000" scaled="1"/>
              <a:tileRect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13" name="Text Box 3"/>
            <p:cNvSpPr txBox="1">
              <a:spLocks/>
            </p:cNvSpPr>
            <p:nvPr/>
          </p:nvSpPr>
          <p:spPr bwMode="auto">
            <a:xfrm>
              <a:off x="7727504" y="12186592"/>
              <a:ext cx="2736304" cy="690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/>
            <a:lstStyle/>
            <a:p>
              <a:pPr eaLnBrk="1">
                <a:defRPr/>
              </a:pPr>
              <a:r>
                <a:rPr lang="en-US" altLang="x-none" sz="3000">
                  <a:solidFill>
                    <a:schemeClr val="bg2"/>
                  </a:solidFill>
                  <a:latin typeface="Roboto Light" charset="0"/>
                  <a:ea typeface="Roboto Light" charset="0"/>
                  <a:cs typeface="Roboto Light" charset="0"/>
                  <a:sym typeface="Poppins Medium" charset="0"/>
                </a:rPr>
                <a:t>Social Network</a:t>
              </a:r>
              <a:endParaRPr lang="x-none" altLang="x-none" sz="3000" dirty="0">
                <a:solidFill>
                  <a:schemeClr val="bg2"/>
                </a:solidFill>
                <a:latin typeface="Roboto" charset="0"/>
                <a:ea typeface="Roboto" charset="0"/>
                <a:cs typeface="Roboto" charset="0"/>
                <a:sym typeface="Poppins Medium" charset="0"/>
              </a:endParaRPr>
            </a:p>
          </p:txBody>
        </p:sp>
        <p:sp>
          <p:nvSpPr>
            <p:cNvPr id="14" name="Text Box 3"/>
            <p:cNvSpPr txBox="1">
              <a:spLocks/>
            </p:cNvSpPr>
            <p:nvPr/>
          </p:nvSpPr>
          <p:spPr bwMode="auto">
            <a:xfrm>
              <a:off x="7739020" y="12655072"/>
              <a:ext cx="2796795" cy="322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/>
            <a:lstStyle/>
            <a:p>
              <a:pPr eaLnBrk="1">
                <a:defRPr/>
              </a:pPr>
              <a:r>
                <a:rPr lang="en-US" altLang="x-none" sz="1400">
                  <a:solidFill>
                    <a:schemeClr val="bg1"/>
                  </a:solidFill>
                  <a:latin typeface="Roboto" charset="0"/>
                  <a:ea typeface="Roboto" charset="0"/>
                  <a:cs typeface="Roboto" charset="0"/>
                  <a:sym typeface="Poppins Medium" charset="0"/>
                </a:rPr>
                <a:t>Premium PowerPoint </a:t>
              </a:r>
              <a:r>
                <a:rPr lang="en-US" altLang="x-none" sz="1400" dirty="0">
                  <a:solidFill>
                    <a:schemeClr val="bg1"/>
                  </a:solidFill>
                  <a:latin typeface="Roboto" charset="0"/>
                  <a:ea typeface="Roboto" charset="0"/>
                  <a:cs typeface="Roboto" charset="0"/>
                  <a:sym typeface="Poppins Medium" charset="0"/>
                </a:rPr>
                <a:t>Template</a:t>
              </a:r>
              <a:endParaRPr lang="x-none" altLang="x-none" sz="1400" dirty="0">
                <a:solidFill>
                  <a:schemeClr val="bg1"/>
                </a:solidFill>
                <a:latin typeface="Roboto" charset="0"/>
                <a:ea typeface="Roboto" charset="0"/>
                <a:cs typeface="Roboto" charset="0"/>
                <a:sym typeface="Poppins Medium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056532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sldNum" sz="quarter" idx="10"/>
          </p:nvPr>
        </p:nvSpPr>
        <p:spPr>
          <a:xfrm>
            <a:off x="22545675" y="12496800"/>
            <a:ext cx="895350" cy="482600"/>
          </a:xfrm>
        </p:spPr>
        <p:txBody>
          <a:bodyPr/>
          <a:lstStyle>
            <a:lvl1pPr>
              <a:defRPr b="0" i="0">
                <a:solidFill>
                  <a:schemeClr val="accent5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pPr>
              <a:defRPr/>
            </a:pPr>
            <a:fld id="{C613AE58-5C94-A744-87B4-3CB9AE0743E2}" type="slidenum">
              <a:rPr lang="x-none" altLang="x-none" smtClean="0"/>
              <a:pPr>
                <a:defRPr/>
              </a:pPr>
              <a:t>‹#›</a:t>
            </a:fld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24025950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lored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358" y="0"/>
            <a:ext cx="24384000" cy="13716000"/>
          </a:xfrm>
          <a:prstGeom prst="rect">
            <a:avLst/>
          </a:prstGeom>
          <a:gradFill>
            <a:gsLst>
              <a:gs pos="0">
                <a:srgbClr val="96D024"/>
              </a:gs>
              <a:gs pos="51000">
                <a:srgbClr val="B6DD50"/>
              </a:gs>
              <a:gs pos="100000">
                <a:srgbClr val="E1F08A"/>
              </a:gs>
            </a:gsLst>
            <a:lin ang="16800000" scaled="0"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83304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Colored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2358" y="0"/>
            <a:ext cx="24384000" cy="13716000"/>
          </a:xfrm>
          <a:prstGeom prst="rect">
            <a:avLst/>
          </a:prstGeom>
          <a:gradFill>
            <a:gsLst>
              <a:gs pos="0">
                <a:srgbClr val="E29908"/>
              </a:gs>
              <a:gs pos="51000">
                <a:srgbClr val="F7AE1D"/>
              </a:gs>
              <a:gs pos="100000">
                <a:srgbClr val="F9C252"/>
              </a:gs>
            </a:gsLst>
            <a:lin ang="16800000" scaled="0"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76709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ed_Blank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-15034045" y="-9703840"/>
            <a:ext cx="53050205" cy="34978250"/>
            <a:chOff x="-15034045" y="-9703840"/>
            <a:chExt cx="53050205" cy="34978250"/>
          </a:xfrm>
        </p:grpSpPr>
        <p:sp>
          <p:nvSpPr>
            <p:cNvPr id="4" name="Rectangle 3"/>
            <p:cNvSpPr/>
            <p:nvPr/>
          </p:nvSpPr>
          <p:spPr bwMode="auto">
            <a:xfrm>
              <a:off x="2358" y="0"/>
              <a:ext cx="24384000" cy="13716000"/>
            </a:xfrm>
            <a:prstGeom prst="rect">
              <a:avLst/>
            </a:prstGeom>
            <a:gradFill>
              <a:gsLst>
                <a:gs pos="0">
                  <a:srgbClr val="EC6646"/>
                </a:gs>
                <a:gs pos="51000">
                  <a:srgbClr val="EC0753"/>
                </a:gs>
                <a:gs pos="100000">
                  <a:srgbClr val="7B11A8"/>
                </a:gs>
              </a:gsLst>
              <a:lin ang="16800000" scaled="0"/>
            </a:gra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5" name="Oval 4"/>
            <p:cNvSpPr/>
            <p:nvPr/>
          </p:nvSpPr>
          <p:spPr bwMode="auto">
            <a:xfrm>
              <a:off x="-15034045" y="809328"/>
              <a:ext cx="32100680" cy="24465082"/>
            </a:xfrm>
            <a:prstGeom prst="ellipse">
              <a:avLst/>
            </a:prstGeom>
            <a:gradFill flip="none" rotWithShape="1">
              <a:gsLst>
                <a:gs pos="0">
                  <a:srgbClr val="F5A15A"/>
                </a:gs>
                <a:gs pos="51000">
                  <a:srgbClr val="F5A15A">
                    <a:alpha val="1000"/>
                  </a:srgbClr>
                </a:gs>
                <a:gs pos="100000">
                  <a:srgbClr val="EC0753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9239672" y="-9703840"/>
              <a:ext cx="28776488" cy="23852392"/>
            </a:xfrm>
            <a:prstGeom prst="ellipse">
              <a:avLst/>
            </a:prstGeom>
            <a:gradFill flip="none" rotWithShape="1">
              <a:gsLst>
                <a:gs pos="0">
                  <a:srgbClr val="7B11A8">
                    <a:alpha val="64000"/>
                  </a:srgbClr>
                </a:gs>
                <a:gs pos="68000">
                  <a:srgbClr val="EC0753">
                    <a:alpha val="0"/>
                  </a:srgbClr>
                </a:gs>
                <a:gs pos="88000">
                  <a:srgbClr val="EC0753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</p:grpSp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28272" y="809328"/>
            <a:ext cx="2879725" cy="2879725"/>
          </a:xfrm>
        </p:spPr>
        <p:txBody>
          <a:bodyPr/>
          <a:lstStyle/>
          <a:p>
            <a:endParaRPr lang="en-US"/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4487144" y="809328"/>
            <a:ext cx="2879725" cy="28797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8147005" y="809328"/>
            <a:ext cx="2879725" cy="28797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54786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4458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265993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1183888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4135423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7086958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5314458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8265993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183888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4135423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17086958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7" name="Rectangle 4"/>
          <p:cNvSpPr>
            <a:spLocks noGrp="1"/>
          </p:cNvSpPr>
          <p:nvPr>
            <p:ph type="sldNum" sz="quarter" idx="21"/>
          </p:nvPr>
        </p:nvSpPr>
        <p:spPr>
          <a:xfrm>
            <a:off x="22545675" y="12496800"/>
            <a:ext cx="895350" cy="482600"/>
          </a:xfrm>
        </p:spPr>
        <p:txBody>
          <a:bodyPr/>
          <a:lstStyle>
            <a:lvl1pPr>
              <a:defRPr b="0" i="0">
                <a:solidFill>
                  <a:schemeClr val="accent5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pPr>
              <a:defRPr/>
            </a:pPr>
            <a:fld id="{029EB264-65DE-DD49-A8CC-41DBB245A5C0}" type="slidenum">
              <a:rPr lang="x-none" altLang="x-none" smtClean="0"/>
              <a:pPr>
                <a:defRPr/>
              </a:pPr>
              <a:t>‹#›</a:t>
            </a:fld>
            <a:endParaRPr lang="x-none" altLang="x-none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886744" y="12186592"/>
            <a:ext cx="3826275" cy="791204"/>
            <a:chOff x="6709540" y="12186592"/>
            <a:chExt cx="3826275" cy="791204"/>
          </a:xfrm>
        </p:grpSpPr>
        <p:sp>
          <p:nvSpPr>
            <p:cNvPr id="21" name="Shape"/>
            <p:cNvSpPr/>
            <p:nvPr/>
          </p:nvSpPr>
          <p:spPr>
            <a:xfrm>
              <a:off x="6709540" y="12218960"/>
              <a:ext cx="758836" cy="758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8954" y="0"/>
                  </a:moveTo>
                  <a:cubicBezTo>
                    <a:pt x="6377" y="1"/>
                    <a:pt x="5076" y="3"/>
                    <a:pt x="3699" y="439"/>
                  </a:cubicBezTo>
                  <a:cubicBezTo>
                    <a:pt x="2184" y="990"/>
                    <a:pt x="990" y="2184"/>
                    <a:pt x="439" y="3699"/>
                  </a:cubicBezTo>
                  <a:cubicBezTo>
                    <a:pt x="0" y="5084"/>
                    <a:pt x="0" y="6387"/>
                    <a:pt x="0" y="8954"/>
                  </a:cubicBezTo>
                  <a:lnTo>
                    <a:pt x="0" y="12606"/>
                  </a:lnTo>
                  <a:cubicBezTo>
                    <a:pt x="0" y="15213"/>
                    <a:pt x="0" y="16517"/>
                    <a:pt x="439" y="17901"/>
                  </a:cubicBezTo>
                  <a:cubicBezTo>
                    <a:pt x="990" y="19416"/>
                    <a:pt x="2184" y="20609"/>
                    <a:pt x="3699" y="21161"/>
                  </a:cubicBezTo>
                  <a:cubicBezTo>
                    <a:pt x="5084" y="21600"/>
                    <a:pt x="6387" y="21600"/>
                    <a:pt x="8954" y="21600"/>
                  </a:cubicBezTo>
                  <a:lnTo>
                    <a:pt x="12606" y="21600"/>
                  </a:lnTo>
                  <a:cubicBezTo>
                    <a:pt x="15213" y="21600"/>
                    <a:pt x="16516" y="21600"/>
                    <a:pt x="17901" y="21161"/>
                  </a:cubicBezTo>
                  <a:cubicBezTo>
                    <a:pt x="19416" y="20609"/>
                    <a:pt x="20610" y="19416"/>
                    <a:pt x="21161" y="17901"/>
                  </a:cubicBezTo>
                  <a:cubicBezTo>
                    <a:pt x="21600" y="16517"/>
                    <a:pt x="21600" y="15213"/>
                    <a:pt x="21600" y="12645"/>
                  </a:cubicBezTo>
                  <a:lnTo>
                    <a:pt x="21600" y="8995"/>
                  </a:lnTo>
                  <a:cubicBezTo>
                    <a:pt x="21600" y="6388"/>
                    <a:pt x="21600" y="5084"/>
                    <a:pt x="21161" y="3699"/>
                  </a:cubicBezTo>
                  <a:cubicBezTo>
                    <a:pt x="20610" y="2184"/>
                    <a:pt x="19416" y="990"/>
                    <a:pt x="17901" y="439"/>
                  </a:cubicBezTo>
                  <a:cubicBezTo>
                    <a:pt x="16516" y="0"/>
                    <a:pt x="15213" y="0"/>
                    <a:pt x="12646" y="0"/>
                  </a:cubicBezTo>
                  <a:lnTo>
                    <a:pt x="8994" y="0"/>
                  </a:lnTo>
                  <a:lnTo>
                    <a:pt x="8954" y="0"/>
                  </a:lnTo>
                  <a:close/>
                  <a:moveTo>
                    <a:pt x="8114" y="1711"/>
                  </a:moveTo>
                  <a:lnTo>
                    <a:pt x="8142" y="1711"/>
                  </a:lnTo>
                  <a:lnTo>
                    <a:pt x="13486" y="1711"/>
                  </a:lnTo>
                  <a:cubicBezTo>
                    <a:pt x="15322" y="1711"/>
                    <a:pt x="16254" y="1711"/>
                    <a:pt x="17244" y="2025"/>
                  </a:cubicBezTo>
                  <a:cubicBezTo>
                    <a:pt x="18327" y="2419"/>
                    <a:pt x="19181" y="3273"/>
                    <a:pt x="19575" y="4356"/>
                  </a:cubicBezTo>
                  <a:cubicBezTo>
                    <a:pt x="19889" y="5346"/>
                    <a:pt x="19889" y="6278"/>
                    <a:pt x="19889" y="8142"/>
                  </a:cubicBezTo>
                  <a:lnTo>
                    <a:pt x="19889" y="13486"/>
                  </a:lnTo>
                  <a:cubicBezTo>
                    <a:pt x="19889" y="15322"/>
                    <a:pt x="19889" y="16254"/>
                    <a:pt x="19575" y="17244"/>
                  </a:cubicBezTo>
                  <a:cubicBezTo>
                    <a:pt x="19181" y="18327"/>
                    <a:pt x="18327" y="19180"/>
                    <a:pt x="17244" y="19575"/>
                  </a:cubicBezTo>
                  <a:cubicBezTo>
                    <a:pt x="16254" y="19889"/>
                    <a:pt x="15322" y="19889"/>
                    <a:pt x="13458" y="19889"/>
                  </a:cubicBezTo>
                  <a:lnTo>
                    <a:pt x="8114" y="19889"/>
                  </a:lnTo>
                  <a:cubicBezTo>
                    <a:pt x="6278" y="19889"/>
                    <a:pt x="5347" y="19889"/>
                    <a:pt x="4357" y="19575"/>
                  </a:cubicBezTo>
                  <a:cubicBezTo>
                    <a:pt x="3273" y="19180"/>
                    <a:pt x="2419" y="18327"/>
                    <a:pt x="2025" y="17244"/>
                  </a:cubicBezTo>
                  <a:cubicBezTo>
                    <a:pt x="1711" y="16254"/>
                    <a:pt x="1712" y="15322"/>
                    <a:pt x="1712" y="13458"/>
                  </a:cubicBezTo>
                  <a:lnTo>
                    <a:pt x="1712" y="8114"/>
                  </a:lnTo>
                  <a:cubicBezTo>
                    <a:pt x="1712" y="6278"/>
                    <a:pt x="1711" y="5346"/>
                    <a:pt x="2025" y="4356"/>
                  </a:cubicBezTo>
                  <a:cubicBezTo>
                    <a:pt x="2419" y="3273"/>
                    <a:pt x="3273" y="2419"/>
                    <a:pt x="4357" y="2025"/>
                  </a:cubicBezTo>
                  <a:cubicBezTo>
                    <a:pt x="5341" y="1713"/>
                    <a:pt x="6271" y="1711"/>
                    <a:pt x="8114" y="1711"/>
                  </a:cubicBezTo>
                  <a:close/>
                  <a:moveTo>
                    <a:pt x="16278" y="4442"/>
                  </a:moveTo>
                  <a:cubicBezTo>
                    <a:pt x="16059" y="4442"/>
                    <a:pt x="15840" y="4525"/>
                    <a:pt x="15673" y="4693"/>
                  </a:cubicBezTo>
                  <a:cubicBezTo>
                    <a:pt x="15339" y="5027"/>
                    <a:pt x="15339" y="5569"/>
                    <a:pt x="15673" y="5904"/>
                  </a:cubicBezTo>
                  <a:cubicBezTo>
                    <a:pt x="16007" y="6238"/>
                    <a:pt x="16550" y="6238"/>
                    <a:pt x="16884" y="5904"/>
                  </a:cubicBezTo>
                  <a:cubicBezTo>
                    <a:pt x="17218" y="5569"/>
                    <a:pt x="17218" y="5027"/>
                    <a:pt x="16884" y="4693"/>
                  </a:cubicBezTo>
                  <a:cubicBezTo>
                    <a:pt x="16717" y="4525"/>
                    <a:pt x="16497" y="4442"/>
                    <a:pt x="16278" y="4442"/>
                  </a:cubicBezTo>
                  <a:close/>
                  <a:moveTo>
                    <a:pt x="10800" y="5901"/>
                  </a:moveTo>
                  <a:cubicBezTo>
                    <a:pt x="9553" y="5901"/>
                    <a:pt x="8305" y="6376"/>
                    <a:pt x="7353" y="7328"/>
                  </a:cubicBezTo>
                  <a:cubicBezTo>
                    <a:pt x="5450" y="9232"/>
                    <a:pt x="5450" y="12318"/>
                    <a:pt x="7353" y="14222"/>
                  </a:cubicBezTo>
                  <a:cubicBezTo>
                    <a:pt x="9257" y="16126"/>
                    <a:pt x="12343" y="16126"/>
                    <a:pt x="14247" y="14222"/>
                  </a:cubicBezTo>
                  <a:cubicBezTo>
                    <a:pt x="16150" y="12318"/>
                    <a:pt x="16150" y="9232"/>
                    <a:pt x="14247" y="7328"/>
                  </a:cubicBezTo>
                  <a:cubicBezTo>
                    <a:pt x="13295" y="6376"/>
                    <a:pt x="12048" y="5901"/>
                    <a:pt x="10800" y="5901"/>
                  </a:cubicBezTo>
                  <a:close/>
                  <a:moveTo>
                    <a:pt x="10800" y="7612"/>
                  </a:moveTo>
                  <a:cubicBezTo>
                    <a:pt x="11610" y="7612"/>
                    <a:pt x="12419" y="7920"/>
                    <a:pt x="13037" y="8538"/>
                  </a:cubicBezTo>
                  <a:cubicBezTo>
                    <a:pt x="14272" y="9773"/>
                    <a:pt x="14272" y="11777"/>
                    <a:pt x="13037" y="13012"/>
                  </a:cubicBezTo>
                  <a:cubicBezTo>
                    <a:pt x="11802" y="14247"/>
                    <a:pt x="9798" y="14247"/>
                    <a:pt x="8563" y="13012"/>
                  </a:cubicBezTo>
                  <a:cubicBezTo>
                    <a:pt x="7328" y="11777"/>
                    <a:pt x="7328" y="9773"/>
                    <a:pt x="8563" y="8538"/>
                  </a:cubicBezTo>
                  <a:cubicBezTo>
                    <a:pt x="9181" y="7920"/>
                    <a:pt x="9991" y="7612"/>
                    <a:pt x="10800" y="7612"/>
                  </a:cubicBezTo>
                  <a:close/>
                </a:path>
              </a:pathLst>
            </a:custGeom>
            <a:gradFill flip="none" rotWithShape="1">
              <a:gsLst>
                <a:gs pos="53992">
                  <a:schemeClr val="accent3"/>
                </a:gs>
                <a:gs pos="19000">
                  <a:schemeClr val="accent2"/>
                </a:gs>
                <a:gs pos="0">
                  <a:schemeClr val="accent1"/>
                </a:gs>
                <a:gs pos="100000">
                  <a:schemeClr val="accent4"/>
                </a:gs>
              </a:gsLst>
              <a:lin ang="18900000" scaled="1"/>
              <a:tileRect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22" name="Text Box 3"/>
            <p:cNvSpPr txBox="1">
              <a:spLocks/>
            </p:cNvSpPr>
            <p:nvPr/>
          </p:nvSpPr>
          <p:spPr bwMode="auto">
            <a:xfrm>
              <a:off x="7727504" y="12186592"/>
              <a:ext cx="2736304" cy="690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/>
            <a:lstStyle/>
            <a:p>
              <a:pPr eaLnBrk="1">
                <a:defRPr/>
              </a:pPr>
              <a:r>
                <a:rPr lang="en-US" altLang="x-none" sz="3000">
                  <a:solidFill>
                    <a:schemeClr val="bg2"/>
                  </a:solidFill>
                  <a:latin typeface="Roboto Light" charset="0"/>
                  <a:ea typeface="Roboto Light" charset="0"/>
                  <a:cs typeface="Roboto Light" charset="0"/>
                  <a:sym typeface="Poppins Medium" charset="0"/>
                </a:rPr>
                <a:t>Social Network</a:t>
              </a:r>
              <a:endParaRPr lang="x-none" altLang="x-none" sz="3000" dirty="0">
                <a:solidFill>
                  <a:schemeClr val="bg2"/>
                </a:solidFill>
                <a:latin typeface="Roboto" charset="0"/>
                <a:ea typeface="Roboto" charset="0"/>
                <a:cs typeface="Roboto" charset="0"/>
                <a:sym typeface="Poppins Medium" charset="0"/>
              </a:endParaRPr>
            </a:p>
          </p:txBody>
        </p:sp>
        <p:sp>
          <p:nvSpPr>
            <p:cNvPr id="23" name="Text Box 3"/>
            <p:cNvSpPr txBox="1">
              <a:spLocks/>
            </p:cNvSpPr>
            <p:nvPr/>
          </p:nvSpPr>
          <p:spPr bwMode="auto">
            <a:xfrm>
              <a:off x="7739020" y="12655072"/>
              <a:ext cx="2796795" cy="322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/>
            <a:lstStyle/>
            <a:p>
              <a:pPr eaLnBrk="1">
                <a:defRPr/>
              </a:pPr>
              <a:r>
                <a:rPr lang="en-US" altLang="x-none" sz="1400">
                  <a:solidFill>
                    <a:schemeClr val="bg1"/>
                  </a:solidFill>
                  <a:latin typeface="Roboto" charset="0"/>
                  <a:ea typeface="Roboto" charset="0"/>
                  <a:cs typeface="Roboto" charset="0"/>
                  <a:sym typeface="Poppins Medium" charset="0"/>
                </a:rPr>
                <a:t>Premium PowerPoint </a:t>
              </a:r>
              <a:r>
                <a:rPr lang="en-US" altLang="x-none" sz="1400" dirty="0">
                  <a:solidFill>
                    <a:schemeClr val="bg1"/>
                  </a:solidFill>
                  <a:latin typeface="Roboto" charset="0"/>
                  <a:ea typeface="Roboto" charset="0"/>
                  <a:cs typeface="Roboto" charset="0"/>
                  <a:sym typeface="Poppins Medium" charset="0"/>
                </a:rPr>
                <a:t>Template</a:t>
              </a:r>
              <a:endParaRPr lang="x-none" altLang="x-none" sz="1400" dirty="0">
                <a:solidFill>
                  <a:schemeClr val="bg1"/>
                </a:solidFill>
                <a:latin typeface="Roboto" charset="0"/>
                <a:ea typeface="Roboto" charset="0"/>
                <a:cs typeface="Roboto" charset="0"/>
                <a:sym typeface="Poppins Medium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4144952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4458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265993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1183888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4135423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7086958" y="3906439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5314458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8265993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183888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4135423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17086958" y="6858000"/>
            <a:ext cx="2447925" cy="2447925"/>
          </a:xfrm>
        </p:spPr>
        <p:txBody>
          <a:bodyPr/>
          <a:lstStyle/>
          <a:p>
            <a:pPr lvl="0"/>
            <a:endParaRPr lang="en-US" noProof="0">
              <a:sym typeface="Poppins" charset="0"/>
            </a:endParaRPr>
          </a:p>
        </p:txBody>
      </p:sp>
      <p:sp>
        <p:nvSpPr>
          <p:cNvPr id="14" name="Rectangle 13"/>
          <p:cNvSpPr>
            <a:spLocks noGrp="1"/>
          </p:cNvSpPr>
          <p:nvPr>
            <p:ph type="sldNum" sz="quarter" idx="21"/>
          </p:nvPr>
        </p:nvSpPr>
        <p:spPr>
          <a:xfrm>
            <a:off x="22545675" y="12496800"/>
            <a:ext cx="895350" cy="482600"/>
          </a:xfrm>
        </p:spPr>
        <p:txBody>
          <a:bodyPr/>
          <a:lstStyle>
            <a:lvl1pPr>
              <a:defRPr b="0" i="0">
                <a:solidFill>
                  <a:schemeClr val="accent5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pPr>
              <a:defRPr/>
            </a:pPr>
            <a:fld id="{19736CF9-AD0F-5041-BB4D-55C7FC896206}" type="slidenum">
              <a:rPr lang="x-none" altLang="x-none" smtClean="0"/>
              <a:pPr>
                <a:defRPr/>
              </a:pPr>
              <a:t>‹#›</a:t>
            </a:fld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3486417079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2120900" y="2278063"/>
            <a:ext cx="20627975" cy="217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x-none" altLang="x-none">
                <a:sym typeface="Poppins Medium" charset="0"/>
              </a:rPr>
              <a:t>Click to edit Master title style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2271713" y="4670425"/>
            <a:ext cx="20477162" cy="701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x-none" altLang="x-none">
                <a:sym typeface="Poppins" charset="0"/>
              </a:rPr>
              <a:t>Click to edit Master text styles</a:t>
            </a:r>
          </a:p>
          <a:p>
            <a:pPr lvl="1"/>
            <a:r>
              <a:rPr lang="x-none" altLang="x-none">
                <a:sym typeface="Poppins" charset="0"/>
              </a:rPr>
              <a:t>Second level</a:t>
            </a:r>
          </a:p>
          <a:p>
            <a:pPr lvl="2"/>
            <a:r>
              <a:rPr lang="x-none" altLang="x-none">
                <a:sym typeface="Poppins" charset="0"/>
              </a:rPr>
              <a:t>Third level</a:t>
            </a:r>
          </a:p>
          <a:p>
            <a:pPr lvl="3"/>
            <a:r>
              <a:rPr lang="x-none" altLang="x-none">
                <a:sym typeface="Poppins" charset="0"/>
              </a:rPr>
              <a:t>Fourth level</a:t>
            </a:r>
          </a:p>
          <a:p>
            <a:pPr lvl="4"/>
            <a:r>
              <a:rPr lang="x-none" altLang="x-none">
                <a:sym typeface="Poppins" charset="0"/>
              </a:rPr>
              <a:t>Fifth level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sldNum" sz="quarter" idx="2"/>
          </p:nvPr>
        </p:nvSpPr>
        <p:spPr bwMode="auto">
          <a:xfrm>
            <a:off x="22545675" y="12352338"/>
            <a:ext cx="89535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>
            <a:lvl1pPr algn="ctr" eaLnBrk="1">
              <a:defRPr b="0" i="0">
                <a:solidFill>
                  <a:schemeClr val="accent5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pPr>
              <a:defRPr/>
            </a:pPr>
            <a:fld id="{83012394-0000-AC47-9758-C9AABE0F376A}" type="slidenum">
              <a:rPr lang="x-none" altLang="x-none" smtClean="0"/>
              <a:pPr>
                <a:defRPr/>
              </a:pPr>
              <a:t>‹#›</a:t>
            </a:fld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223665964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ransition spd="slow">
    <p:wipe/>
  </p:transition>
  <p:txStyles>
    <p:titleStyle>
      <a:lvl1pPr algn="l" defTabSz="825500" rtl="0" eaLnBrk="0" fontAlgn="base" hangingPunct="0">
        <a:spcBef>
          <a:spcPct val="0"/>
        </a:spcBef>
        <a:spcAft>
          <a:spcPct val="0"/>
        </a:spcAft>
        <a:defRPr sz="10000" b="1" kern="1200">
          <a:solidFill>
            <a:srgbClr val="272D30"/>
          </a:solidFill>
          <a:latin typeface="Open Sans Semibold" charset="0"/>
          <a:ea typeface="Open Sans Semibold" charset="0"/>
          <a:cs typeface="Open Sans Semibold" charset="0"/>
          <a:sym typeface="Poppins Medium" charset="0"/>
        </a:defRPr>
      </a:lvl1pPr>
      <a:lvl2pPr algn="l" defTabSz="825500" rtl="0" eaLnBrk="0" fontAlgn="base" hangingPunct="0">
        <a:spcBef>
          <a:spcPct val="0"/>
        </a:spcBef>
        <a:spcAft>
          <a:spcPct val="0"/>
        </a:spcAft>
        <a:defRPr sz="10000" b="1">
          <a:solidFill>
            <a:srgbClr val="272D30"/>
          </a:solidFill>
          <a:latin typeface="Open Sans Semibold" charset="0"/>
          <a:ea typeface="Open Sans Semibold" charset="0"/>
          <a:cs typeface="Open Sans Semibold" charset="0"/>
          <a:sym typeface="Poppins Medium" charset="0"/>
        </a:defRPr>
      </a:lvl2pPr>
      <a:lvl3pPr algn="l" defTabSz="825500" rtl="0" eaLnBrk="0" fontAlgn="base" hangingPunct="0">
        <a:spcBef>
          <a:spcPct val="0"/>
        </a:spcBef>
        <a:spcAft>
          <a:spcPct val="0"/>
        </a:spcAft>
        <a:defRPr sz="10000" b="1">
          <a:solidFill>
            <a:srgbClr val="272D30"/>
          </a:solidFill>
          <a:latin typeface="Open Sans Semibold" charset="0"/>
          <a:ea typeface="Open Sans Semibold" charset="0"/>
          <a:cs typeface="Open Sans Semibold" charset="0"/>
          <a:sym typeface="Poppins Medium" charset="0"/>
        </a:defRPr>
      </a:lvl3pPr>
      <a:lvl4pPr algn="l" defTabSz="825500" rtl="0" eaLnBrk="0" fontAlgn="base" hangingPunct="0">
        <a:spcBef>
          <a:spcPct val="0"/>
        </a:spcBef>
        <a:spcAft>
          <a:spcPct val="0"/>
        </a:spcAft>
        <a:defRPr sz="10000" b="1">
          <a:solidFill>
            <a:srgbClr val="272D30"/>
          </a:solidFill>
          <a:latin typeface="Open Sans Semibold" charset="0"/>
          <a:ea typeface="Open Sans Semibold" charset="0"/>
          <a:cs typeface="Open Sans Semibold" charset="0"/>
          <a:sym typeface="Poppins Medium" charset="0"/>
        </a:defRPr>
      </a:lvl4pPr>
      <a:lvl5pPr algn="l" defTabSz="825500" rtl="0" eaLnBrk="0" fontAlgn="base" hangingPunct="0">
        <a:spcBef>
          <a:spcPct val="0"/>
        </a:spcBef>
        <a:spcAft>
          <a:spcPct val="0"/>
        </a:spcAft>
        <a:defRPr sz="10000" b="1">
          <a:solidFill>
            <a:srgbClr val="272D30"/>
          </a:solidFill>
          <a:latin typeface="Open Sans Semibold" charset="0"/>
          <a:ea typeface="Open Sans Semibold" charset="0"/>
          <a:cs typeface="Open Sans Semibold" charset="0"/>
          <a:sym typeface="Poppins Medium" charset="0"/>
        </a:defRPr>
      </a:lvl5pPr>
      <a:lvl6pPr marL="457200" algn="l" defTabSz="825500" rtl="0" fontAlgn="base" hangingPunct="0">
        <a:lnSpc>
          <a:spcPct val="80000"/>
        </a:lnSpc>
        <a:spcBef>
          <a:spcPct val="0"/>
        </a:spcBef>
        <a:spcAft>
          <a:spcPct val="0"/>
        </a:spcAft>
        <a:defRPr sz="10000">
          <a:solidFill>
            <a:srgbClr val="272D30"/>
          </a:solidFill>
          <a:latin typeface="Poppins Medium" charset="0"/>
          <a:ea typeface="Poppins Medium" charset="0"/>
          <a:cs typeface="Poppins Medium" charset="0"/>
          <a:sym typeface="Poppins Medium" charset="0"/>
        </a:defRPr>
      </a:lvl6pPr>
      <a:lvl7pPr marL="914400" algn="l" defTabSz="825500" rtl="0" fontAlgn="base" hangingPunct="0">
        <a:lnSpc>
          <a:spcPct val="80000"/>
        </a:lnSpc>
        <a:spcBef>
          <a:spcPct val="0"/>
        </a:spcBef>
        <a:spcAft>
          <a:spcPct val="0"/>
        </a:spcAft>
        <a:defRPr sz="10000">
          <a:solidFill>
            <a:srgbClr val="272D30"/>
          </a:solidFill>
          <a:latin typeface="Poppins Medium" charset="0"/>
          <a:ea typeface="Poppins Medium" charset="0"/>
          <a:cs typeface="Poppins Medium" charset="0"/>
          <a:sym typeface="Poppins Medium" charset="0"/>
        </a:defRPr>
      </a:lvl7pPr>
      <a:lvl8pPr marL="1371600" algn="l" defTabSz="825500" rtl="0" fontAlgn="base" hangingPunct="0">
        <a:lnSpc>
          <a:spcPct val="80000"/>
        </a:lnSpc>
        <a:spcBef>
          <a:spcPct val="0"/>
        </a:spcBef>
        <a:spcAft>
          <a:spcPct val="0"/>
        </a:spcAft>
        <a:defRPr sz="10000">
          <a:solidFill>
            <a:srgbClr val="272D30"/>
          </a:solidFill>
          <a:latin typeface="Poppins Medium" charset="0"/>
          <a:ea typeface="Poppins Medium" charset="0"/>
          <a:cs typeface="Poppins Medium" charset="0"/>
          <a:sym typeface="Poppins Medium" charset="0"/>
        </a:defRPr>
      </a:lvl8pPr>
      <a:lvl9pPr marL="1828800" algn="l" defTabSz="825500" rtl="0" fontAlgn="base" hangingPunct="0">
        <a:lnSpc>
          <a:spcPct val="80000"/>
        </a:lnSpc>
        <a:spcBef>
          <a:spcPct val="0"/>
        </a:spcBef>
        <a:spcAft>
          <a:spcPct val="0"/>
        </a:spcAft>
        <a:defRPr sz="10000">
          <a:solidFill>
            <a:srgbClr val="272D30"/>
          </a:solidFill>
          <a:latin typeface="Poppins Medium" charset="0"/>
          <a:ea typeface="Poppins Medium" charset="0"/>
          <a:cs typeface="Poppins Medium" charset="0"/>
          <a:sym typeface="Poppins Medium" charset="0"/>
        </a:defRPr>
      </a:lvl9pPr>
    </p:titleStyle>
    <p:bodyStyle>
      <a:lvl1pPr algn="l" defTabSz="825500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2200" kern="1200">
          <a:solidFill>
            <a:srgbClr val="9B9A9C"/>
          </a:solidFill>
          <a:latin typeface="Open Sans" charset="0"/>
          <a:ea typeface="Open Sans" charset="0"/>
          <a:cs typeface="Open Sans" charset="0"/>
          <a:sym typeface="Poppins" charset="0"/>
        </a:defRPr>
      </a:lvl1pPr>
      <a:lvl2pPr indent="228600" algn="l" defTabSz="825500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2200" kern="1200">
          <a:solidFill>
            <a:srgbClr val="9B9A9C"/>
          </a:solidFill>
          <a:latin typeface="Open Sans" charset="0"/>
          <a:ea typeface="Open Sans" charset="0"/>
          <a:cs typeface="Open Sans" charset="0"/>
          <a:sym typeface="Poppins" charset="0"/>
        </a:defRPr>
      </a:lvl2pPr>
      <a:lvl3pPr indent="457200" algn="l" defTabSz="825500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2200" kern="1200">
          <a:solidFill>
            <a:srgbClr val="9B9A9C"/>
          </a:solidFill>
          <a:latin typeface="Open Sans" charset="0"/>
          <a:ea typeface="Open Sans" charset="0"/>
          <a:cs typeface="Open Sans" charset="0"/>
          <a:sym typeface="Poppins" charset="0"/>
        </a:defRPr>
      </a:lvl3pPr>
      <a:lvl4pPr indent="685800" algn="l" defTabSz="825500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2200" kern="1200">
          <a:solidFill>
            <a:srgbClr val="9B9A9C"/>
          </a:solidFill>
          <a:latin typeface="Open Sans" charset="0"/>
          <a:ea typeface="Open Sans" charset="0"/>
          <a:cs typeface="Open Sans" charset="0"/>
          <a:sym typeface="Poppins" charset="0"/>
        </a:defRPr>
      </a:lvl4pPr>
      <a:lvl5pPr indent="914400" algn="l" defTabSz="825500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2200" kern="1200">
          <a:solidFill>
            <a:srgbClr val="9B9A9C"/>
          </a:solidFill>
          <a:latin typeface="Open Sans" charset="0"/>
          <a:ea typeface="Open Sans" charset="0"/>
          <a:cs typeface="Open Sans" charset="0"/>
          <a:sym typeface="Poppins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12" Type="http://schemas.openxmlformats.org/officeDocument/2006/relationships/image" Target="../media/image36.jpeg"/><Relationship Id="rId17" Type="http://schemas.openxmlformats.org/officeDocument/2006/relationships/image" Target="../media/image12.png"/><Relationship Id="rId2" Type="http://schemas.openxmlformats.org/officeDocument/2006/relationships/image" Target="../media/image27.pn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png"/><Relationship Id="rId5" Type="http://schemas.microsoft.com/office/2007/relationships/hdphoto" Target="../media/hdphoto2.wdp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9.jpe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hyperlink" Target="https://play.google.com/store/apps/details?id=ru.katharsis.soft.socuslugi" TargetMode="External"/><Relationship Id="rId7" Type="http://schemas.openxmlformats.org/officeDocument/2006/relationships/image" Target="../media/image41.png"/><Relationship Id="rId2" Type="http://schemas.openxmlformats.org/officeDocument/2006/relationships/hyperlink" Target="https://apps.rustore.ru/app/ru.katharsis.soft.socuslug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itunes.apple.com/ru/app/%D1%81%D0%BE%D1%86%D0%B7%D0%B0%D1%89%D0%B8%D1%82%D0%B0/id143405578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5"/>
            <a:ext cx="24384000" cy="13717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6450" y="-964746"/>
            <a:ext cx="26885583" cy="15396522"/>
          </a:xfrm>
          <a:prstGeom prst="rect">
            <a:avLst/>
          </a:prstGeom>
        </p:spPr>
      </p:pic>
      <p:sp>
        <p:nvSpPr>
          <p:cNvPr id="3" name="Полилиния 2"/>
          <p:cNvSpPr/>
          <p:nvPr/>
        </p:nvSpPr>
        <p:spPr bwMode="auto">
          <a:xfrm>
            <a:off x="0" y="-1085"/>
            <a:ext cx="4895850" cy="13717085"/>
          </a:xfrm>
          <a:custGeom>
            <a:avLst/>
            <a:gdLst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271119 w 5935980"/>
              <a:gd name="connsiteY36" fmla="*/ 829177 h 13717085"/>
              <a:gd name="connsiteX37" fmla="*/ 4271119 w 5935980"/>
              <a:gd name="connsiteY37" fmla="*/ 829178 h 13717085"/>
              <a:gd name="connsiteX38" fmla="*/ 4275395 w 5935980"/>
              <a:gd name="connsiteY38" fmla="*/ 744511 h 13717085"/>
              <a:gd name="connsiteX39" fmla="*/ 4303866 w 5935980"/>
              <a:gd name="connsiteY39" fmla="*/ 600361 h 13717085"/>
              <a:gd name="connsiteX40" fmla="*/ 4306660 w 5935980"/>
              <a:gd name="connsiteY40" fmla="*/ 589493 h 13717085"/>
              <a:gd name="connsiteX41" fmla="*/ 4349980 w 5935980"/>
              <a:gd name="connsiteY41" fmla="*/ 481450 h 13717085"/>
              <a:gd name="connsiteX42" fmla="*/ 4391022 w 5935980"/>
              <a:gd name="connsiteY42" fmla="*/ 405834 h 13717085"/>
              <a:gd name="connsiteX43" fmla="*/ 4427740 w 5935980"/>
              <a:gd name="connsiteY43" fmla="*/ 347765 h 13717085"/>
              <a:gd name="connsiteX44" fmla="*/ 4482795 w 5935980"/>
              <a:gd name="connsiteY44" fmla="*/ 281037 h 13717085"/>
              <a:gd name="connsiteX45" fmla="*/ 4528351 w 5935980"/>
              <a:gd name="connsiteY45" fmla="*/ 231507 h 13717085"/>
              <a:gd name="connsiteX46" fmla="*/ 4596615 w 5935980"/>
              <a:gd name="connsiteY46" fmla="*/ 175185 h 13717085"/>
              <a:gd name="connsiteX47" fmla="*/ 4648802 w 5935980"/>
              <a:gd name="connsiteY47" fmla="*/ 135679 h 13717085"/>
              <a:gd name="connsiteX48" fmla="*/ 4730659 w 5935980"/>
              <a:gd name="connsiteY48" fmla="*/ 91249 h 13717085"/>
              <a:gd name="connsiteX49" fmla="*/ 4789813 w 5935980"/>
              <a:gd name="connsiteY49" fmla="*/ 61428 h 13717085"/>
              <a:gd name="connsiteX50" fmla="*/ 4806057 w 5935980"/>
              <a:gd name="connsiteY50" fmla="*/ 55482 h 13717085"/>
              <a:gd name="connsiteX51" fmla="*/ 4939108 w 5935980"/>
              <a:gd name="connsiteY51" fmla="*/ 16873 h 13717085"/>
              <a:gd name="connsiteX52" fmla="*/ 4990222 w 5935980"/>
              <a:gd name="connsiteY52" fmla="*/ 9072 h 13717085"/>
              <a:gd name="connsiteX53" fmla="*/ 5017075 w 5935980"/>
              <a:gd name="connsiteY53" fmla="*/ 5232 h 13717085"/>
              <a:gd name="connsiteX54" fmla="*/ 5098894 w 5935980"/>
              <a:gd name="connsiteY54" fmla="*/ 1101 h 13717085"/>
              <a:gd name="connsiteX55" fmla="*/ 5099211 w 5935980"/>
              <a:gd name="connsiteY55" fmla="*/ 1086 h 13717085"/>
              <a:gd name="connsiteX56" fmla="*/ 5099212 w 5935980"/>
              <a:gd name="connsiteY56" fmla="*/ 1086 h 13717085"/>
              <a:gd name="connsiteX57" fmla="*/ 5099211 w 5935980"/>
              <a:gd name="connsiteY57" fmla="*/ 1085 h 13717085"/>
              <a:gd name="connsiteX58" fmla="*/ 5130039 w 5935980"/>
              <a:gd name="connsiteY58" fmla="*/ 1316 h 13717085"/>
              <a:gd name="connsiteX59" fmla="*/ 5153050 w 5935980"/>
              <a:gd name="connsiteY59" fmla="*/ 6514 h 13717085"/>
              <a:gd name="connsiteX60" fmla="*/ 5266101 w 5935980"/>
              <a:gd name="connsiteY60" fmla="*/ 17910 h 13717085"/>
              <a:gd name="connsiteX61" fmla="*/ 5923028 w 5935980"/>
              <a:gd name="connsiteY61" fmla="*/ 744511 h 13717085"/>
              <a:gd name="connsiteX62" fmla="*/ 5926177 w 5935980"/>
              <a:gd name="connsiteY62" fmla="*/ 806873 h 13717085"/>
              <a:gd name="connsiteX63" fmla="*/ 5935980 w 5935980"/>
              <a:gd name="connsiteY63" fmla="*/ 816425 h 13717085"/>
              <a:gd name="connsiteX64" fmla="*/ 5935980 w 5935980"/>
              <a:gd name="connsiteY64" fmla="*/ 12894126 h 13717085"/>
              <a:gd name="connsiteX65" fmla="*/ 5925145 w 5935980"/>
              <a:gd name="connsiteY65" fmla="*/ 12934579 h 13717085"/>
              <a:gd name="connsiteX66" fmla="*/ 5923542 w 5935980"/>
              <a:gd name="connsiteY66" fmla="*/ 12968437 h 13717085"/>
              <a:gd name="connsiteX67" fmla="*/ 5183879 w 5935980"/>
              <a:gd name="connsiteY67" fmla="*/ 13712811 h 13717085"/>
              <a:gd name="connsiteX68" fmla="*/ 5099231 w 5935980"/>
              <a:gd name="connsiteY68" fmla="*/ 13717085 h 13717085"/>
              <a:gd name="connsiteX69" fmla="*/ 5099191 w 5935980"/>
              <a:gd name="connsiteY69" fmla="*/ 13717085 h 13717085"/>
              <a:gd name="connsiteX70" fmla="*/ 0 w 5935980"/>
              <a:gd name="connsiteY70" fmla="*/ 13717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271119 w 5935980"/>
              <a:gd name="connsiteY36" fmla="*/ 829177 h 13717085"/>
              <a:gd name="connsiteX37" fmla="*/ 4271119 w 5935980"/>
              <a:gd name="connsiteY37" fmla="*/ 829178 h 13717085"/>
              <a:gd name="connsiteX38" fmla="*/ 4275395 w 5935980"/>
              <a:gd name="connsiteY38" fmla="*/ 744511 h 13717085"/>
              <a:gd name="connsiteX39" fmla="*/ 4303866 w 5935980"/>
              <a:gd name="connsiteY39" fmla="*/ 600361 h 13717085"/>
              <a:gd name="connsiteX40" fmla="*/ 4306660 w 5935980"/>
              <a:gd name="connsiteY40" fmla="*/ 589493 h 13717085"/>
              <a:gd name="connsiteX41" fmla="*/ 4349980 w 5935980"/>
              <a:gd name="connsiteY41" fmla="*/ 481450 h 13717085"/>
              <a:gd name="connsiteX42" fmla="*/ 4391022 w 5935980"/>
              <a:gd name="connsiteY42" fmla="*/ 405834 h 13717085"/>
              <a:gd name="connsiteX43" fmla="*/ 4427740 w 5935980"/>
              <a:gd name="connsiteY43" fmla="*/ 347765 h 13717085"/>
              <a:gd name="connsiteX44" fmla="*/ 4482795 w 5935980"/>
              <a:gd name="connsiteY44" fmla="*/ 281037 h 13717085"/>
              <a:gd name="connsiteX45" fmla="*/ 4528351 w 5935980"/>
              <a:gd name="connsiteY45" fmla="*/ 231507 h 13717085"/>
              <a:gd name="connsiteX46" fmla="*/ 4596615 w 5935980"/>
              <a:gd name="connsiteY46" fmla="*/ 175185 h 13717085"/>
              <a:gd name="connsiteX47" fmla="*/ 4648802 w 5935980"/>
              <a:gd name="connsiteY47" fmla="*/ 135679 h 13717085"/>
              <a:gd name="connsiteX48" fmla="*/ 4730659 w 5935980"/>
              <a:gd name="connsiteY48" fmla="*/ 91249 h 13717085"/>
              <a:gd name="connsiteX49" fmla="*/ 4789813 w 5935980"/>
              <a:gd name="connsiteY49" fmla="*/ 61428 h 13717085"/>
              <a:gd name="connsiteX50" fmla="*/ 4806057 w 5935980"/>
              <a:gd name="connsiteY50" fmla="*/ 55482 h 13717085"/>
              <a:gd name="connsiteX51" fmla="*/ 4939108 w 5935980"/>
              <a:gd name="connsiteY51" fmla="*/ 16873 h 13717085"/>
              <a:gd name="connsiteX52" fmla="*/ 5017075 w 5935980"/>
              <a:gd name="connsiteY52" fmla="*/ 5232 h 13717085"/>
              <a:gd name="connsiteX53" fmla="*/ 5098894 w 5935980"/>
              <a:gd name="connsiteY53" fmla="*/ 1101 h 13717085"/>
              <a:gd name="connsiteX54" fmla="*/ 5099211 w 5935980"/>
              <a:gd name="connsiteY54" fmla="*/ 1086 h 13717085"/>
              <a:gd name="connsiteX55" fmla="*/ 5099212 w 5935980"/>
              <a:gd name="connsiteY55" fmla="*/ 1086 h 13717085"/>
              <a:gd name="connsiteX56" fmla="*/ 5099211 w 5935980"/>
              <a:gd name="connsiteY56" fmla="*/ 1085 h 13717085"/>
              <a:gd name="connsiteX57" fmla="*/ 5130039 w 5935980"/>
              <a:gd name="connsiteY57" fmla="*/ 1316 h 13717085"/>
              <a:gd name="connsiteX58" fmla="*/ 5153050 w 5935980"/>
              <a:gd name="connsiteY58" fmla="*/ 6514 h 13717085"/>
              <a:gd name="connsiteX59" fmla="*/ 5266101 w 5935980"/>
              <a:gd name="connsiteY59" fmla="*/ 17910 h 13717085"/>
              <a:gd name="connsiteX60" fmla="*/ 5923028 w 5935980"/>
              <a:gd name="connsiteY60" fmla="*/ 744511 h 13717085"/>
              <a:gd name="connsiteX61" fmla="*/ 5926177 w 5935980"/>
              <a:gd name="connsiteY61" fmla="*/ 806873 h 13717085"/>
              <a:gd name="connsiteX62" fmla="*/ 5935980 w 5935980"/>
              <a:gd name="connsiteY62" fmla="*/ 816425 h 13717085"/>
              <a:gd name="connsiteX63" fmla="*/ 5935980 w 5935980"/>
              <a:gd name="connsiteY63" fmla="*/ 12894126 h 13717085"/>
              <a:gd name="connsiteX64" fmla="*/ 5925145 w 5935980"/>
              <a:gd name="connsiteY64" fmla="*/ 12934579 h 13717085"/>
              <a:gd name="connsiteX65" fmla="*/ 5923542 w 5935980"/>
              <a:gd name="connsiteY65" fmla="*/ 12968437 h 13717085"/>
              <a:gd name="connsiteX66" fmla="*/ 5183879 w 5935980"/>
              <a:gd name="connsiteY66" fmla="*/ 13712811 h 13717085"/>
              <a:gd name="connsiteX67" fmla="*/ 5099231 w 5935980"/>
              <a:gd name="connsiteY67" fmla="*/ 13717085 h 13717085"/>
              <a:gd name="connsiteX68" fmla="*/ 5099191 w 5935980"/>
              <a:gd name="connsiteY68" fmla="*/ 13717085 h 13717085"/>
              <a:gd name="connsiteX69" fmla="*/ 0 w 5935980"/>
              <a:gd name="connsiteY69" fmla="*/ 13717085 h 13717085"/>
              <a:gd name="connsiteX70" fmla="*/ 0 w 5935980"/>
              <a:gd name="connsiteY70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271119 w 5935980"/>
              <a:gd name="connsiteY36" fmla="*/ 829177 h 13717085"/>
              <a:gd name="connsiteX37" fmla="*/ 4271119 w 5935980"/>
              <a:gd name="connsiteY37" fmla="*/ 829178 h 13717085"/>
              <a:gd name="connsiteX38" fmla="*/ 4275395 w 5935980"/>
              <a:gd name="connsiteY38" fmla="*/ 744511 h 13717085"/>
              <a:gd name="connsiteX39" fmla="*/ 4303866 w 5935980"/>
              <a:gd name="connsiteY39" fmla="*/ 600361 h 13717085"/>
              <a:gd name="connsiteX40" fmla="*/ 4306660 w 5935980"/>
              <a:gd name="connsiteY40" fmla="*/ 589493 h 13717085"/>
              <a:gd name="connsiteX41" fmla="*/ 4349980 w 5935980"/>
              <a:gd name="connsiteY41" fmla="*/ 481450 h 13717085"/>
              <a:gd name="connsiteX42" fmla="*/ 4391022 w 5935980"/>
              <a:gd name="connsiteY42" fmla="*/ 405834 h 13717085"/>
              <a:gd name="connsiteX43" fmla="*/ 4427740 w 5935980"/>
              <a:gd name="connsiteY43" fmla="*/ 347765 h 13717085"/>
              <a:gd name="connsiteX44" fmla="*/ 4482795 w 5935980"/>
              <a:gd name="connsiteY44" fmla="*/ 281037 h 13717085"/>
              <a:gd name="connsiteX45" fmla="*/ 4528351 w 5935980"/>
              <a:gd name="connsiteY45" fmla="*/ 231507 h 13717085"/>
              <a:gd name="connsiteX46" fmla="*/ 4596615 w 5935980"/>
              <a:gd name="connsiteY46" fmla="*/ 175185 h 13717085"/>
              <a:gd name="connsiteX47" fmla="*/ 4648802 w 5935980"/>
              <a:gd name="connsiteY47" fmla="*/ 135679 h 13717085"/>
              <a:gd name="connsiteX48" fmla="*/ 4730659 w 5935980"/>
              <a:gd name="connsiteY48" fmla="*/ 91249 h 13717085"/>
              <a:gd name="connsiteX49" fmla="*/ 4806057 w 5935980"/>
              <a:gd name="connsiteY49" fmla="*/ 55482 h 13717085"/>
              <a:gd name="connsiteX50" fmla="*/ 4939108 w 5935980"/>
              <a:gd name="connsiteY50" fmla="*/ 16873 h 13717085"/>
              <a:gd name="connsiteX51" fmla="*/ 5017075 w 5935980"/>
              <a:gd name="connsiteY51" fmla="*/ 5232 h 13717085"/>
              <a:gd name="connsiteX52" fmla="*/ 5098894 w 5935980"/>
              <a:gd name="connsiteY52" fmla="*/ 1101 h 13717085"/>
              <a:gd name="connsiteX53" fmla="*/ 5099211 w 5935980"/>
              <a:gd name="connsiteY53" fmla="*/ 1086 h 13717085"/>
              <a:gd name="connsiteX54" fmla="*/ 5099212 w 5935980"/>
              <a:gd name="connsiteY54" fmla="*/ 1086 h 13717085"/>
              <a:gd name="connsiteX55" fmla="*/ 5099211 w 5935980"/>
              <a:gd name="connsiteY55" fmla="*/ 1085 h 13717085"/>
              <a:gd name="connsiteX56" fmla="*/ 5130039 w 5935980"/>
              <a:gd name="connsiteY56" fmla="*/ 1316 h 13717085"/>
              <a:gd name="connsiteX57" fmla="*/ 5153050 w 5935980"/>
              <a:gd name="connsiteY57" fmla="*/ 6514 h 13717085"/>
              <a:gd name="connsiteX58" fmla="*/ 5266101 w 5935980"/>
              <a:gd name="connsiteY58" fmla="*/ 17910 h 13717085"/>
              <a:gd name="connsiteX59" fmla="*/ 5923028 w 5935980"/>
              <a:gd name="connsiteY59" fmla="*/ 744511 h 13717085"/>
              <a:gd name="connsiteX60" fmla="*/ 5926177 w 5935980"/>
              <a:gd name="connsiteY60" fmla="*/ 806873 h 13717085"/>
              <a:gd name="connsiteX61" fmla="*/ 5935980 w 5935980"/>
              <a:gd name="connsiteY61" fmla="*/ 816425 h 13717085"/>
              <a:gd name="connsiteX62" fmla="*/ 5935980 w 5935980"/>
              <a:gd name="connsiteY62" fmla="*/ 12894126 h 13717085"/>
              <a:gd name="connsiteX63" fmla="*/ 5925145 w 5935980"/>
              <a:gd name="connsiteY63" fmla="*/ 12934579 h 13717085"/>
              <a:gd name="connsiteX64" fmla="*/ 5923542 w 5935980"/>
              <a:gd name="connsiteY64" fmla="*/ 12968437 h 13717085"/>
              <a:gd name="connsiteX65" fmla="*/ 5183879 w 5935980"/>
              <a:gd name="connsiteY65" fmla="*/ 13712811 h 13717085"/>
              <a:gd name="connsiteX66" fmla="*/ 5099231 w 5935980"/>
              <a:gd name="connsiteY66" fmla="*/ 13717085 h 13717085"/>
              <a:gd name="connsiteX67" fmla="*/ 5099191 w 5935980"/>
              <a:gd name="connsiteY67" fmla="*/ 13717085 h 13717085"/>
              <a:gd name="connsiteX68" fmla="*/ 0 w 5935980"/>
              <a:gd name="connsiteY68" fmla="*/ 13717085 h 13717085"/>
              <a:gd name="connsiteX69" fmla="*/ 0 w 5935980"/>
              <a:gd name="connsiteY69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271119 w 5935980"/>
              <a:gd name="connsiteY36" fmla="*/ 829177 h 13717085"/>
              <a:gd name="connsiteX37" fmla="*/ 4271119 w 5935980"/>
              <a:gd name="connsiteY37" fmla="*/ 829178 h 13717085"/>
              <a:gd name="connsiteX38" fmla="*/ 4275395 w 5935980"/>
              <a:gd name="connsiteY38" fmla="*/ 744511 h 13717085"/>
              <a:gd name="connsiteX39" fmla="*/ 4303866 w 5935980"/>
              <a:gd name="connsiteY39" fmla="*/ 600361 h 13717085"/>
              <a:gd name="connsiteX40" fmla="*/ 4306660 w 5935980"/>
              <a:gd name="connsiteY40" fmla="*/ 589493 h 13717085"/>
              <a:gd name="connsiteX41" fmla="*/ 4349980 w 5935980"/>
              <a:gd name="connsiteY41" fmla="*/ 481450 h 13717085"/>
              <a:gd name="connsiteX42" fmla="*/ 4391022 w 5935980"/>
              <a:gd name="connsiteY42" fmla="*/ 405834 h 13717085"/>
              <a:gd name="connsiteX43" fmla="*/ 4427740 w 5935980"/>
              <a:gd name="connsiteY43" fmla="*/ 347765 h 13717085"/>
              <a:gd name="connsiteX44" fmla="*/ 4482795 w 5935980"/>
              <a:gd name="connsiteY44" fmla="*/ 281037 h 13717085"/>
              <a:gd name="connsiteX45" fmla="*/ 4528351 w 5935980"/>
              <a:gd name="connsiteY45" fmla="*/ 231507 h 13717085"/>
              <a:gd name="connsiteX46" fmla="*/ 4648802 w 5935980"/>
              <a:gd name="connsiteY46" fmla="*/ 135679 h 13717085"/>
              <a:gd name="connsiteX47" fmla="*/ 4730659 w 5935980"/>
              <a:gd name="connsiteY47" fmla="*/ 91249 h 13717085"/>
              <a:gd name="connsiteX48" fmla="*/ 4806057 w 5935980"/>
              <a:gd name="connsiteY48" fmla="*/ 55482 h 13717085"/>
              <a:gd name="connsiteX49" fmla="*/ 4939108 w 5935980"/>
              <a:gd name="connsiteY49" fmla="*/ 16873 h 13717085"/>
              <a:gd name="connsiteX50" fmla="*/ 5017075 w 5935980"/>
              <a:gd name="connsiteY50" fmla="*/ 5232 h 13717085"/>
              <a:gd name="connsiteX51" fmla="*/ 5098894 w 5935980"/>
              <a:gd name="connsiteY51" fmla="*/ 1101 h 13717085"/>
              <a:gd name="connsiteX52" fmla="*/ 5099211 w 5935980"/>
              <a:gd name="connsiteY52" fmla="*/ 1086 h 13717085"/>
              <a:gd name="connsiteX53" fmla="*/ 5099212 w 5935980"/>
              <a:gd name="connsiteY53" fmla="*/ 1086 h 13717085"/>
              <a:gd name="connsiteX54" fmla="*/ 5099211 w 5935980"/>
              <a:gd name="connsiteY54" fmla="*/ 1085 h 13717085"/>
              <a:gd name="connsiteX55" fmla="*/ 5130039 w 5935980"/>
              <a:gd name="connsiteY55" fmla="*/ 1316 h 13717085"/>
              <a:gd name="connsiteX56" fmla="*/ 5153050 w 5935980"/>
              <a:gd name="connsiteY56" fmla="*/ 6514 h 13717085"/>
              <a:gd name="connsiteX57" fmla="*/ 5266101 w 5935980"/>
              <a:gd name="connsiteY57" fmla="*/ 17910 h 13717085"/>
              <a:gd name="connsiteX58" fmla="*/ 5923028 w 5935980"/>
              <a:gd name="connsiteY58" fmla="*/ 744511 h 13717085"/>
              <a:gd name="connsiteX59" fmla="*/ 5926177 w 5935980"/>
              <a:gd name="connsiteY59" fmla="*/ 806873 h 13717085"/>
              <a:gd name="connsiteX60" fmla="*/ 5935980 w 5935980"/>
              <a:gd name="connsiteY60" fmla="*/ 816425 h 13717085"/>
              <a:gd name="connsiteX61" fmla="*/ 5935980 w 5935980"/>
              <a:gd name="connsiteY61" fmla="*/ 12894126 h 13717085"/>
              <a:gd name="connsiteX62" fmla="*/ 5925145 w 5935980"/>
              <a:gd name="connsiteY62" fmla="*/ 12934579 h 13717085"/>
              <a:gd name="connsiteX63" fmla="*/ 5923542 w 5935980"/>
              <a:gd name="connsiteY63" fmla="*/ 12968437 h 13717085"/>
              <a:gd name="connsiteX64" fmla="*/ 5183879 w 5935980"/>
              <a:gd name="connsiteY64" fmla="*/ 13712811 h 13717085"/>
              <a:gd name="connsiteX65" fmla="*/ 5099231 w 5935980"/>
              <a:gd name="connsiteY65" fmla="*/ 13717085 h 13717085"/>
              <a:gd name="connsiteX66" fmla="*/ 5099191 w 5935980"/>
              <a:gd name="connsiteY66" fmla="*/ 13717085 h 13717085"/>
              <a:gd name="connsiteX67" fmla="*/ 0 w 5935980"/>
              <a:gd name="connsiteY67" fmla="*/ 13717085 h 13717085"/>
              <a:gd name="connsiteX68" fmla="*/ 0 w 5935980"/>
              <a:gd name="connsiteY68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271119 w 5935980"/>
              <a:gd name="connsiteY36" fmla="*/ 829177 h 13717085"/>
              <a:gd name="connsiteX37" fmla="*/ 4275395 w 5935980"/>
              <a:gd name="connsiteY37" fmla="*/ 744511 h 13717085"/>
              <a:gd name="connsiteX38" fmla="*/ 4303866 w 5935980"/>
              <a:gd name="connsiteY38" fmla="*/ 600361 h 13717085"/>
              <a:gd name="connsiteX39" fmla="*/ 4306660 w 5935980"/>
              <a:gd name="connsiteY39" fmla="*/ 589493 h 13717085"/>
              <a:gd name="connsiteX40" fmla="*/ 4349980 w 5935980"/>
              <a:gd name="connsiteY40" fmla="*/ 481450 h 13717085"/>
              <a:gd name="connsiteX41" fmla="*/ 4391022 w 5935980"/>
              <a:gd name="connsiteY41" fmla="*/ 405834 h 13717085"/>
              <a:gd name="connsiteX42" fmla="*/ 4427740 w 5935980"/>
              <a:gd name="connsiteY42" fmla="*/ 347765 h 13717085"/>
              <a:gd name="connsiteX43" fmla="*/ 4482795 w 5935980"/>
              <a:gd name="connsiteY43" fmla="*/ 281037 h 13717085"/>
              <a:gd name="connsiteX44" fmla="*/ 4528351 w 5935980"/>
              <a:gd name="connsiteY44" fmla="*/ 231507 h 13717085"/>
              <a:gd name="connsiteX45" fmla="*/ 4648802 w 5935980"/>
              <a:gd name="connsiteY45" fmla="*/ 135679 h 13717085"/>
              <a:gd name="connsiteX46" fmla="*/ 4730659 w 5935980"/>
              <a:gd name="connsiteY46" fmla="*/ 91249 h 13717085"/>
              <a:gd name="connsiteX47" fmla="*/ 4806057 w 5935980"/>
              <a:gd name="connsiteY47" fmla="*/ 55482 h 13717085"/>
              <a:gd name="connsiteX48" fmla="*/ 4939108 w 5935980"/>
              <a:gd name="connsiteY48" fmla="*/ 16873 h 13717085"/>
              <a:gd name="connsiteX49" fmla="*/ 5017075 w 5935980"/>
              <a:gd name="connsiteY49" fmla="*/ 5232 h 13717085"/>
              <a:gd name="connsiteX50" fmla="*/ 5098894 w 5935980"/>
              <a:gd name="connsiteY50" fmla="*/ 1101 h 13717085"/>
              <a:gd name="connsiteX51" fmla="*/ 5099211 w 5935980"/>
              <a:gd name="connsiteY51" fmla="*/ 1086 h 13717085"/>
              <a:gd name="connsiteX52" fmla="*/ 5099212 w 5935980"/>
              <a:gd name="connsiteY52" fmla="*/ 1086 h 13717085"/>
              <a:gd name="connsiteX53" fmla="*/ 5099211 w 5935980"/>
              <a:gd name="connsiteY53" fmla="*/ 1085 h 13717085"/>
              <a:gd name="connsiteX54" fmla="*/ 5130039 w 5935980"/>
              <a:gd name="connsiteY54" fmla="*/ 1316 h 13717085"/>
              <a:gd name="connsiteX55" fmla="*/ 5153050 w 5935980"/>
              <a:gd name="connsiteY55" fmla="*/ 6514 h 13717085"/>
              <a:gd name="connsiteX56" fmla="*/ 5266101 w 5935980"/>
              <a:gd name="connsiteY56" fmla="*/ 17910 h 13717085"/>
              <a:gd name="connsiteX57" fmla="*/ 5923028 w 5935980"/>
              <a:gd name="connsiteY57" fmla="*/ 744511 h 13717085"/>
              <a:gd name="connsiteX58" fmla="*/ 5926177 w 5935980"/>
              <a:gd name="connsiteY58" fmla="*/ 806873 h 13717085"/>
              <a:gd name="connsiteX59" fmla="*/ 5935980 w 5935980"/>
              <a:gd name="connsiteY59" fmla="*/ 816425 h 13717085"/>
              <a:gd name="connsiteX60" fmla="*/ 5935980 w 5935980"/>
              <a:gd name="connsiteY60" fmla="*/ 12894126 h 13717085"/>
              <a:gd name="connsiteX61" fmla="*/ 5925145 w 5935980"/>
              <a:gd name="connsiteY61" fmla="*/ 12934579 h 13717085"/>
              <a:gd name="connsiteX62" fmla="*/ 5923542 w 5935980"/>
              <a:gd name="connsiteY62" fmla="*/ 12968437 h 13717085"/>
              <a:gd name="connsiteX63" fmla="*/ 5183879 w 5935980"/>
              <a:gd name="connsiteY63" fmla="*/ 13712811 h 13717085"/>
              <a:gd name="connsiteX64" fmla="*/ 5099231 w 5935980"/>
              <a:gd name="connsiteY64" fmla="*/ 13717085 h 13717085"/>
              <a:gd name="connsiteX65" fmla="*/ 5099191 w 5935980"/>
              <a:gd name="connsiteY65" fmla="*/ 13717085 h 13717085"/>
              <a:gd name="connsiteX66" fmla="*/ 0 w 5935980"/>
              <a:gd name="connsiteY66" fmla="*/ 13717085 h 13717085"/>
              <a:gd name="connsiteX67" fmla="*/ 0 w 5935980"/>
              <a:gd name="connsiteY67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271119 w 5935980"/>
              <a:gd name="connsiteY36" fmla="*/ 829177 h 13717085"/>
              <a:gd name="connsiteX37" fmla="*/ 4303866 w 5935980"/>
              <a:gd name="connsiteY37" fmla="*/ 600361 h 13717085"/>
              <a:gd name="connsiteX38" fmla="*/ 4306660 w 5935980"/>
              <a:gd name="connsiteY38" fmla="*/ 589493 h 13717085"/>
              <a:gd name="connsiteX39" fmla="*/ 4349980 w 5935980"/>
              <a:gd name="connsiteY39" fmla="*/ 481450 h 13717085"/>
              <a:gd name="connsiteX40" fmla="*/ 4391022 w 5935980"/>
              <a:gd name="connsiteY40" fmla="*/ 405834 h 13717085"/>
              <a:gd name="connsiteX41" fmla="*/ 4427740 w 5935980"/>
              <a:gd name="connsiteY41" fmla="*/ 347765 h 13717085"/>
              <a:gd name="connsiteX42" fmla="*/ 4482795 w 5935980"/>
              <a:gd name="connsiteY42" fmla="*/ 281037 h 13717085"/>
              <a:gd name="connsiteX43" fmla="*/ 4528351 w 5935980"/>
              <a:gd name="connsiteY43" fmla="*/ 231507 h 13717085"/>
              <a:gd name="connsiteX44" fmla="*/ 4648802 w 5935980"/>
              <a:gd name="connsiteY44" fmla="*/ 135679 h 13717085"/>
              <a:gd name="connsiteX45" fmla="*/ 4730659 w 5935980"/>
              <a:gd name="connsiteY45" fmla="*/ 91249 h 13717085"/>
              <a:gd name="connsiteX46" fmla="*/ 4806057 w 5935980"/>
              <a:gd name="connsiteY46" fmla="*/ 55482 h 13717085"/>
              <a:gd name="connsiteX47" fmla="*/ 4939108 w 5935980"/>
              <a:gd name="connsiteY47" fmla="*/ 16873 h 13717085"/>
              <a:gd name="connsiteX48" fmla="*/ 5017075 w 5935980"/>
              <a:gd name="connsiteY48" fmla="*/ 5232 h 13717085"/>
              <a:gd name="connsiteX49" fmla="*/ 5098894 w 5935980"/>
              <a:gd name="connsiteY49" fmla="*/ 1101 h 13717085"/>
              <a:gd name="connsiteX50" fmla="*/ 5099211 w 5935980"/>
              <a:gd name="connsiteY50" fmla="*/ 1086 h 13717085"/>
              <a:gd name="connsiteX51" fmla="*/ 5099212 w 5935980"/>
              <a:gd name="connsiteY51" fmla="*/ 1086 h 13717085"/>
              <a:gd name="connsiteX52" fmla="*/ 5099211 w 5935980"/>
              <a:gd name="connsiteY52" fmla="*/ 1085 h 13717085"/>
              <a:gd name="connsiteX53" fmla="*/ 5130039 w 5935980"/>
              <a:gd name="connsiteY53" fmla="*/ 1316 h 13717085"/>
              <a:gd name="connsiteX54" fmla="*/ 5153050 w 5935980"/>
              <a:gd name="connsiteY54" fmla="*/ 6514 h 13717085"/>
              <a:gd name="connsiteX55" fmla="*/ 5266101 w 5935980"/>
              <a:gd name="connsiteY55" fmla="*/ 17910 h 13717085"/>
              <a:gd name="connsiteX56" fmla="*/ 5923028 w 5935980"/>
              <a:gd name="connsiteY56" fmla="*/ 744511 h 13717085"/>
              <a:gd name="connsiteX57" fmla="*/ 5926177 w 5935980"/>
              <a:gd name="connsiteY57" fmla="*/ 806873 h 13717085"/>
              <a:gd name="connsiteX58" fmla="*/ 5935980 w 5935980"/>
              <a:gd name="connsiteY58" fmla="*/ 816425 h 13717085"/>
              <a:gd name="connsiteX59" fmla="*/ 5935980 w 5935980"/>
              <a:gd name="connsiteY59" fmla="*/ 12894126 h 13717085"/>
              <a:gd name="connsiteX60" fmla="*/ 5925145 w 5935980"/>
              <a:gd name="connsiteY60" fmla="*/ 12934579 h 13717085"/>
              <a:gd name="connsiteX61" fmla="*/ 5923542 w 5935980"/>
              <a:gd name="connsiteY61" fmla="*/ 12968437 h 13717085"/>
              <a:gd name="connsiteX62" fmla="*/ 5183879 w 5935980"/>
              <a:gd name="connsiteY62" fmla="*/ 13712811 h 13717085"/>
              <a:gd name="connsiteX63" fmla="*/ 5099231 w 5935980"/>
              <a:gd name="connsiteY63" fmla="*/ 13717085 h 13717085"/>
              <a:gd name="connsiteX64" fmla="*/ 5099191 w 5935980"/>
              <a:gd name="connsiteY64" fmla="*/ 13717085 h 13717085"/>
              <a:gd name="connsiteX65" fmla="*/ 0 w 5935980"/>
              <a:gd name="connsiteY65" fmla="*/ 13717085 h 13717085"/>
              <a:gd name="connsiteX66" fmla="*/ 0 w 5935980"/>
              <a:gd name="connsiteY66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287943 w 5935980"/>
              <a:gd name="connsiteY35" fmla="*/ 662287 h 13717085"/>
              <a:gd name="connsiteX36" fmla="*/ 4303866 w 5935980"/>
              <a:gd name="connsiteY36" fmla="*/ 600361 h 13717085"/>
              <a:gd name="connsiteX37" fmla="*/ 4306660 w 5935980"/>
              <a:gd name="connsiteY37" fmla="*/ 589493 h 13717085"/>
              <a:gd name="connsiteX38" fmla="*/ 4349980 w 5935980"/>
              <a:gd name="connsiteY38" fmla="*/ 481450 h 13717085"/>
              <a:gd name="connsiteX39" fmla="*/ 4391022 w 5935980"/>
              <a:gd name="connsiteY39" fmla="*/ 405834 h 13717085"/>
              <a:gd name="connsiteX40" fmla="*/ 4427740 w 5935980"/>
              <a:gd name="connsiteY40" fmla="*/ 347765 h 13717085"/>
              <a:gd name="connsiteX41" fmla="*/ 4482795 w 5935980"/>
              <a:gd name="connsiteY41" fmla="*/ 281037 h 13717085"/>
              <a:gd name="connsiteX42" fmla="*/ 4528351 w 5935980"/>
              <a:gd name="connsiteY42" fmla="*/ 231507 h 13717085"/>
              <a:gd name="connsiteX43" fmla="*/ 4648802 w 5935980"/>
              <a:gd name="connsiteY43" fmla="*/ 135679 h 13717085"/>
              <a:gd name="connsiteX44" fmla="*/ 4730659 w 5935980"/>
              <a:gd name="connsiteY44" fmla="*/ 91249 h 13717085"/>
              <a:gd name="connsiteX45" fmla="*/ 4806057 w 5935980"/>
              <a:gd name="connsiteY45" fmla="*/ 55482 h 13717085"/>
              <a:gd name="connsiteX46" fmla="*/ 4939108 w 5935980"/>
              <a:gd name="connsiteY46" fmla="*/ 16873 h 13717085"/>
              <a:gd name="connsiteX47" fmla="*/ 5017075 w 5935980"/>
              <a:gd name="connsiteY47" fmla="*/ 5232 h 13717085"/>
              <a:gd name="connsiteX48" fmla="*/ 5098894 w 5935980"/>
              <a:gd name="connsiteY48" fmla="*/ 1101 h 13717085"/>
              <a:gd name="connsiteX49" fmla="*/ 5099211 w 5935980"/>
              <a:gd name="connsiteY49" fmla="*/ 1086 h 13717085"/>
              <a:gd name="connsiteX50" fmla="*/ 5099212 w 5935980"/>
              <a:gd name="connsiteY50" fmla="*/ 1086 h 13717085"/>
              <a:gd name="connsiteX51" fmla="*/ 5099211 w 5935980"/>
              <a:gd name="connsiteY51" fmla="*/ 1085 h 13717085"/>
              <a:gd name="connsiteX52" fmla="*/ 5130039 w 5935980"/>
              <a:gd name="connsiteY52" fmla="*/ 1316 h 13717085"/>
              <a:gd name="connsiteX53" fmla="*/ 5153050 w 5935980"/>
              <a:gd name="connsiteY53" fmla="*/ 6514 h 13717085"/>
              <a:gd name="connsiteX54" fmla="*/ 5266101 w 5935980"/>
              <a:gd name="connsiteY54" fmla="*/ 17910 h 13717085"/>
              <a:gd name="connsiteX55" fmla="*/ 5923028 w 5935980"/>
              <a:gd name="connsiteY55" fmla="*/ 744511 h 13717085"/>
              <a:gd name="connsiteX56" fmla="*/ 5926177 w 5935980"/>
              <a:gd name="connsiteY56" fmla="*/ 806873 h 13717085"/>
              <a:gd name="connsiteX57" fmla="*/ 5935980 w 5935980"/>
              <a:gd name="connsiteY57" fmla="*/ 816425 h 13717085"/>
              <a:gd name="connsiteX58" fmla="*/ 5935980 w 5935980"/>
              <a:gd name="connsiteY58" fmla="*/ 12894126 h 13717085"/>
              <a:gd name="connsiteX59" fmla="*/ 5925145 w 5935980"/>
              <a:gd name="connsiteY59" fmla="*/ 12934579 h 13717085"/>
              <a:gd name="connsiteX60" fmla="*/ 5923542 w 5935980"/>
              <a:gd name="connsiteY60" fmla="*/ 12968437 h 13717085"/>
              <a:gd name="connsiteX61" fmla="*/ 5183879 w 5935980"/>
              <a:gd name="connsiteY61" fmla="*/ 13712811 h 13717085"/>
              <a:gd name="connsiteX62" fmla="*/ 5099231 w 5935980"/>
              <a:gd name="connsiteY62" fmla="*/ 13717085 h 13717085"/>
              <a:gd name="connsiteX63" fmla="*/ 5099191 w 5935980"/>
              <a:gd name="connsiteY63" fmla="*/ 13717085 h 13717085"/>
              <a:gd name="connsiteX64" fmla="*/ 0 w 5935980"/>
              <a:gd name="connsiteY64" fmla="*/ 13717085 h 13717085"/>
              <a:gd name="connsiteX65" fmla="*/ 0 w 5935980"/>
              <a:gd name="connsiteY65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303866 w 5935980"/>
              <a:gd name="connsiteY35" fmla="*/ 600361 h 13717085"/>
              <a:gd name="connsiteX36" fmla="*/ 4306660 w 5935980"/>
              <a:gd name="connsiteY36" fmla="*/ 589493 h 13717085"/>
              <a:gd name="connsiteX37" fmla="*/ 4349980 w 5935980"/>
              <a:gd name="connsiteY37" fmla="*/ 481450 h 13717085"/>
              <a:gd name="connsiteX38" fmla="*/ 4391022 w 5935980"/>
              <a:gd name="connsiteY38" fmla="*/ 405834 h 13717085"/>
              <a:gd name="connsiteX39" fmla="*/ 4427740 w 5935980"/>
              <a:gd name="connsiteY39" fmla="*/ 347765 h 13717085"/>
              <a:gd name="connsiteX40" fmla="*/ 4482795 w 5935980"/>
              <a:gd name="connsiteY40" fmla="*/ 281037 h 13717085"/>
              <a:gd name="connsiteX41" fmla="*/ 4528351 w 5935980"/>
              <a:gd name="connsiteY41" fmla="*/ 231507 h 13717085"/>
              <a:gd name="connsiteX42" fmla="*/ 4648802 w 5935980"/>
              <a:gd name="connsiteY42" fmla="*/ 135679 h 13717085"/>
              <a:gd name="connsiteX43" fmla="*/ 4730659 w 5935980"/>
              <a:gd name="connsiteY43" fmla="*/ 91249 h 13717085"/>
              <a:gd name="connsiteX44" fmla="*/ 4806057 w 5935980"/>
              <a:gd name="connsiteY44" fmla="*/ 55482 h 13717085"/>
              <a:gd name="connsiteX45" fmla="*/ 4939108 w 5935980"/>
              <a:gd name="connsiteY45" fmla="*/ 16873 h 13717085"/>
              <a:gd name="connsiteX46" fmla="*/ 5017075 w 5935980"/>
              <a:gd name="connsiteY46" fmla="*/ 5232 h 13717085"/>
              <a:gd name="connsiteX47" fmla="*/ 5098894 w 5935980"/>
              <a:gd name="connsiteY47" fmla="*/ 1101 h 13717085"/>
              <a:gd name="connsiteX48" fmla="*/ 5099211 w 5935980"/>
              <a:gd name="connsiteY48" fmla="*/ 1086 h 13717085"/>
              <a:gd name="connsiteX49" fmla="*/ 5099212 w 5935980"/>
              <a:gd name="connsiteY49" fmla="*/ 1086 h 13717085"/>
              <a:gd name="connsiteX50" fmla="*/ 5099211 w 5935980"/>
              <a:gd name="connsiteY50" fmla="*/ 1085 h 13717085"/>
              <a:gd name="connsiteX51" fmla="*/ 5130039 w 5935980"/>
              <a:gd name="connsiteY51" fmla="*/ 1316 h 13717085"/>
              <a:gd name="connsiteX52" fmla="*/ 5153050 w 5935980"/>
              <a:gd name="connsiteY52" fmla="*/ 6514 h 13717085"/>
              <a:gd name="connsiteX53" fmla="*/ 5266101 w 5935980"/>
              <a:gd name="connsiteY53" fmla="*/ 17910 h 13717085"/>
              <a:gd name="connsiteX54" fmla="*/ 5923028 w 5935980"/>
              <a:gd name="connsiteY54" fmla="*/ 744511 h 13717085"/>
              <a:gd name="connsiteX55" fmla="*/ 5926177 w 5935980"/>
              <a:gd name="connsiteY55" fmla="*/ 806873 h 13717085"/>
              <a:gd name="connsiteX56" fmla="*/ 5935980 w 5935980"/>
              <a:gd name="connsiteY56" fmla="*/ 816425 h 13717085"/>
              <a:gd name="connsiteX57" fmla="*/ 5935980 w 5935980"/>
              <a:gd name="connsiteY57" fmla="*/ 12894126 h 13717085"/>
              <a:gd name="connsiteX58" fmla="*/ 5925145 w 5935980"/>
              <a:gd name="connsiteY58" fmla="*/ 12934579 h 13717085"/>
              <a:gd name="connsiteX59" fmla="*/ 5923542 w 5935980"/>
              <a:gd name="connsiteY59" fmla="*/ 12968437 h 13717085"/>
              <a:gd name="connsiteX60" fmla="*/ 5183879 w 5935980"/>
              <a:gd name="connsiteY60" fmla="*/ 13712811 h 13717085"/>
              <a:gd name="connsiteX61" fmla="*/ 5099231 w 5935980"/>
              <a:gd name="connsiteY61" fmla="*/ 13717085 h 13717085"/>
              <a:gd name="connsiteX62" fmla="*/ 5099191 w 5935980"/>
              <a:gd name="connsiteY62" fmla="*/ 13717085 h 13717085"/>
              <a:gd name="connsiteX63" fmla="*/ 0 w 5935980"/>
              <a:gd name="connsiteY63" fmla="*/ 13717085 h 13717085"/>
              <a:gd name="connsiteX64" fmla="*/ 0 w 5935980"/>
              <a:gd name="connsiteY64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5383 w 5935980"/>
              <a:gd name="connsiteY33" fmla="*/ 592678 h 13717085"/>
              <a:gd name="connsiteX34" fmla="*/ 4303866 w 5935980"/>
              <a:gd name="connsiteY34" fmla="*/ 600361 h 13717085"/>
              <a:gd name="connsiteX35" fmla="*/ 4303866 w 5935980"/>
              <a:gd name="connsiteY35" fmla="*/ 600361 h 13717085"/>
              <a:gd name="connsiteX36" fmla="*/ 4349980 w 5935980"/>
              <a:gd name="connsiteY36" fmla="*/ 481450 h 13717085"/>
              <a:gd name="connsiteX37" fmla="*/ 4391022 w 5935980"/>
              <a:gd name="connsiteY37" fmla="*/ 405834 h 13717085"/>
              <a:gd name="connsiteX38" fmla="*/ 4427740 w 5935980"/>
              <a:gd name="connsiteY38" fmla="*/ 347765 h 13717085"/>
              <a:gd name="connsiteX39" fmla="*/ 4482795 w 5935980"/>
              <a:gd name="connsiteY39" fmla="*/ 281037 h 13717085"/>
              <a:gd name="connsiteX40" fmla="*/ 4528351 w 5935980"/>
              <a:gd name="connsiteY40" fmla="*/ 231507 h 13717085"/>
              <a:gd name="connsiteX41" fmla="*/ 4648802 w 5935980"/>
              <a:gd name="connsiteY41" fmla="*/ 135679 h 13717085"/>
              <a:gd name="connsiteX42" fmla="*/ 4730659 w 5935980"/>
              <a:gd name="connsiteY42" fmla="*/ 91249 h 13717085"/>
              <a:gd name="connsiteX43" fmla="*/ 4806057 w 5935980"/>
              <a:gd name="connsiteY43" fmla="*/ 55482 h 13717085"/>
              <a:gd name="connsiteX44" fmla="*/ 4939108 w 5935980"/>
              <a:gd name="connsiteY44" fmla="*/ 16873 h 13717085"/>
              <a:gd name="connsiteX45" fmla="*/ 5017075 w 5935980"/>
              <a:gd name="connsiteY45" fmla="*/ 5232 h 13717085"/>
              <a:gd name="connsiteX46" fmla="*/ 5098894 w 5935980"/>
              <a:gd name="connsiteY46" fmla="*/ 1101 h 13717085"/>
              <a:gd name="connsiteX47" fmla="*/ 5099211 w 5935980"/>
              <a:gd name="connsiteY47" fmla="*/ 1086 h 13717085"/>
              <a:gd name="connsiteX48" fmla="*/ 5099212 w 5935980"/>
              <a:gd name="connsiteY48" fmla="*/ 1086 h 13717085"/>
              <a:gd name="connsiteX49" fmla="*/ 5099211 w 5935980"/>
              <a:gd name="connsiteY49" fmla="*/ 1085 h 13717085"/>
              <a:gd name="connsiteX50" fmla="*/ 5130039 w 5935980"/>
              <a:gd name="connsiteY50" fmla="*/ 1316 h 13717085"/>
              <a:gd name="connsiteX51" fmla="*/ 5153050 w 5935980"/>
              <a:gd name="connsiteY51" fmla="*/ 6514 h 13717085"/>
              <a:gd name="connsiteX52" fmla="*/ 5266101 w 5935980"/>
              <a:gd name="connsiteY52" fmla="*/ 17910 h 13717085"/>
              <a:gd name="connsiteX53" fmla="*/ 5923028 w 5935980"/>
              <a:gd name="connsiteY53" fmla="*/ 744511 h 13717085"/>
              <a:gd name="connsiteX54" fmla="*/ 5926177 w 5935980"/>
              <a:gd name="connsiteY54" fmla="*/ 806873 h 13717085"/>
              <a:gd name="connsiteX55" fmla="*/ 5935980 w 5935980"/>
              <a:gd name="connsiteY55" fmla="*/ 816425 h 13717085"/>
              <a:gd name="connsiteX56" fmla="*/ 5935980 w 5935980"/>
              <a:gd name="connsiteY56" fmla="*/ 12894126 h 13717085"/>
              <a:gd name="connsiteX57" fmla="*/ 5925145 w 5935980"/>
              <a:gd name="connsiteY57" fmla="*/ 12934579 h 13717085"/>
              <a:gd name="connsiteX58" fmla="*/ 5923542 w 5935980"/>
              <a:gd name="connsiteY58" fmla="*/ 12968437 h 13717085"/>
              <a:gd name="connsiteX59" fmla="*/ 5183879 w 5935980"/>
              <a:gd name="connsiteY59" fmla="*/ 13712811 h 13717085"/>
              <a:gd name="connsiteX60" fmla="*/ 5099231 w 5935980"/>
              <a:gd name="connsiteY60" fmla="*/ 13717085 h 13717085"/>
              <a:gd name="connsiteX61" fmla="*/ 5099191 w 5935980"/>
              <a:gd name="connsiteY61" fmla="*/ 13717085 h 13717085"/>
              <a:gd name="connsiteX62" fmla="*/ 0 w 5935980"/>
              <a:gd name="connsiteY62" fmla="*/ 13717085 h 13717085"/>
              <a:gd name="connsiteX63" fmla="*/ 0 w 5935980"/>
              <a:gd name="connsiteY63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3866 w 5935980"/>
              <a:gd name="connsiteY33" fmla="*/ 600361 h 13717085"/>
              <a:gd name="connsiteX34" fmla="*/ 4303866 w 5935980"/>
              <a:gd name="connsiteY34" fmla="*/ 600361 h 13717085"/>
              <a:gd name="connsiteX35" fmla="*/ 4349980 w 5935980"/>
              <a:gd name="connsiteY35" fmla="*/ 481450 h 13717085"/>
              <a:gd name="connsiteX36" fmla="*/ 4391022 w 5935980"/>
              <a:gd name="connsiteY36" fmla="*/ 405834 h 13717085"/>
              <a:gd name="connsiteX37" fmla="*/ 4427740 w 5935980"/>
              <a:gd name="connsiteY37" fmla="*/ 347765 h 13717085"/>
              <a:gd name="connsiteX38" fmla="*/ 4482795 w 5935980"/>
              <a:gd name="connsiteY38" fmla="*/ 281037 h 13717085"/>
              <a:gd name="connsiteX39" fmla="*/ 4528351 w 5935980"/>
              <a:gd name="connsiteY39" fmla="*/ 231507 h 13717085"/>
              <a:gd name="connsiteX40" fmla="*/ 4648802 w 5935980"/>
              <a:gd name="connsiteY40" fmla="*/ 135679 h 13717085"/>
              <a:gd name="connsiteX41" fmla="*/ 4730659 w 5935980"/>
              <a:gd name="connsiteY41" fmla="*/ 91249 h 13717085"/>
              <a:gd name="connsiteX42" fmla="*/ 4806057 w 5935980"/>
              <a:gd name="connsiteY42" fmla="*/ 55482 h 13717085"/>
              <a:gd name="connsiteX43" fmla="*/ 4939108 w 5935980"/>
              <a:gd name="connsiteY43" fmla="*/ 16873 h 13717085"/>
              <a:gd name="connsiteX44" fmla="*/ 5017075 w 5935980"/>
              <a:gd name="connsiteY44" fmla="*/ 5232 h 13717085"/>
              <a:gd name="connsiteX45" fmla="*/ 5098894 w 5935980"/>
              <a:gd name="connsiteY45" fmla="*/ 1101 h 13717085"/>
              <a:gd name="connsiteX46" fmla="*/ 5099211 w 5935980"/>
              <a:gd name="connsiteY46" fmla="*/ 1086 h 13717085"/>
              <a:gd name="connsiteX47" fmla="*/ 5099212 w 5935980"/>
              <a:gd name="connsiteY47" fmla="*/ 1086 h 13717085"/>
              <a:gd name="connsiteX48" fmla="*/ 5099211 w 5935980"/>
              <a:gd name="connsiteY48" fmla="*/ 1085 h 13717085"/>
              <a:gd name="connsiteX49" fmla="*/ 5130039 w 5935980"/>
              <a:gd name="connsiteY49" fmla="*/ 1316 h 13717085"/>
              <a:gd name="connsiteX50" fmla="*/ 5153050 w 5935980"/>
              <a:gd name="connsiteY50" fmla="*/ 6514 h 13717085"/>
              <a:gd name="connsiteX51" fmla="*/ 5266101 w 5935980"/>
              <a:gd name="connsiteY51" fmla="*/ 17910 h 13717085"/>
              <a:gd name="connsiteX52" fmla="*/ 5923028 w 5935980"/>
              <a:gd name="connsiteY52" fmla="*/ 744511 h 13717085"/>
              <a:gd name="connsiteX53" fmla="*/ 5926177 w 5935980"/>
              <a:gd name="connsiteY53" fmla="*/ 806873 h 13717085"/>
              <a:gd name="connsiteX54" fmla="*/ 5935980 w 5935980"/>
              <a:gd name="connsiteY54" fmla="*/ 816425 h 13717085"/>
              <a:gd name="connsiteX55" fmla="*/ 5935980 w 5935980"/>
              <a:gd name="connsiteY55" fmla="*/ 12894126 h 13717085"/>
              <a:gd name="connsiteX56" fmla="*/ 5925145 w 5935980"/>
              <a:gd name="connsiteY56" fmla="*/ 12934579 h 13717085"/>
              <a:gd name="connsiteX57" fmla="*/ 5923542 w 5935980"/>
              <a:gd name="connsiteY57" fmla="*/ 12968437 h 13717085"/>
              <a:gd name="connsiteX58" fmla="*/ 5183879 w 5935980"/>
              <a:gd name="connsiteY58" fmla="*/ 13712811 h 13717085"/>
              <a:gd name="connsiteX59" fmla="*/ 5099231 w 5935980"/>
              <a:gd name="connsiteY59" fmla="*/ 13717085 h 13717085"/>
              <a:gd name="connsiteX60" fmla="*/ 5099191 w 5935980"/>
              <a:gd name="connsiteY60" fmla="*/ 13717085 h 13717085"/>
              <a:gd name="connsiteX61" fmla="*/ 0 w 5935980"/>
              <a:gd name="connsiteY61" fmla="*/ 13717085 h 13717085"/>
              <a:gd name="connsiteX62" fmla="*/ 0 w 5935980"/>
              <a:gd name="connsiteY62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3866 w 5935980"/>
              <a:gd name="connsiteY33" fmla="*/ 600361 h 13717085"/>
              <a:gd name="connsiteX34" fmla="*/ 4303866 w 5935980"/>
              <a:gd name="connsiteY34" fmla="*/ 600361 h 13717085"/>
              <a:gd name="connsiteX35" fmla="*/ 4349980 w 5935980"/>
              <a:gd name="connsiteY35" fmla="*/ 481450 h 13717085"/>
              <a:gd name="connsiteX36" fmla="*/ 4391022 w 5935980"/>
              <a:gd name="connsiteY36" fmla="*/ 405834 h 13717085"/>
              <a:gd name="connsiteX37" fmla="*/ 4427740 w 5935980"/>
              <a:gd name="connsiteY37" fmla="*/ 347765 h 13717085"/>
              <a:gd name="connsiteX38" fmla="*/ 4528351 w 5935980"/>
              <a:gd name="connsiteY38" fmla="*/ 231507 h 13717085"/>
              <a:gd name="connsiteX39" fmla="*/ 4648802 w 5935980"/>
              <a:gd name="connsiteY39" fmla="*/ 135679 h 13717085"/>
              <a:gd name="connsiteX40" fmla="*/ 4730659 w 5935980"/>
              <a:gd name="connsiteY40" fmla="*/ 91249 h 13717085"/>
              <a:gd name="connsiteX41" fmla="*/ 4806057 w 5935980"/>
              <a:gd name="connsiteY41" fmla="*/ 55482 h 13717085"/>
              <a:gd name="connsiteX42" fmla="*/ 4939108 w 5935980"/>
              <a:gd name="connsiteY42" fmla="*/ 16873 h 13717085"/>
              <a:gd name="connsiteX43" fmla="*/ 5017075 w 5935980"/>
              <a:gd name="connsiteY43" fmla="*/ 5232 h 13717085"/>
              <a:gd name="connsiteX44" fmla="*/ 5098894 w 5935980"/>
              <a:gd name="connsiteY44" fmla="*/ 1101 h 13717085"/>
              <a:gd name="connsiteX45" fmla="*/ 5099211 w 5935980"/>
              <a:gd name="connsiteY45" fmla="*/ 1086 h 13717085"/>
              <a:gd name="connsiteX46" fmla="*/ 5099212 w 5935980"/>
              <a:gd name="connsiteY46" fmla="*/ 1086 h 13717085"/>
              <a:gd name="connsiteX47" fmla="*/ 5099211 w 5935980"/>
              <a:gd name="connsiteY47" fmla="*/ 1085 h 13717085"/>
              <a:gd name="connsiteX48" fmla="*/ 5130039 w 5935980"/>
              <a:gd name="connsiteY48" fmla="*/ 1316 h 13717085"/>
              <a:gd name="connsiteX49" fmla="*/ 5153050 w 5935980"/>
              <a:gd name="connsiteY49" fmla="*/ 6514 h 13717085"/>
              <a:gd name="connsiteX50" fmla="*/ 5266101 w 5935980"/>
              <a:gd name="connsiteY50" fmla="*/ 17910 h 13717085"/>
              <a:gd name="connsiteX51" fmla="*/ 5923028 w 5935980"/>
              <a:gd name="connsiteY51" fmla="*/ 744511 h 13717085"/>
              <a:gd name="connsiteX52" fmla="*/ 5926177 w 5935980"/>
              <a:gd name="connsiteY52" fmla="*/ 806873 h 13717085"/>
              <a:gd name="connsiteX53" fmla="*/ 5935980 w 5935980"/>
              <a:gd name="connsiteY53" fmla="*/ 816425 h 13717085"/>
              <a:gd name="connsiteX54" fmla="*/ 5935980 w 5935980"/>
              <a:gd name="connsiteY54" fmla="*/ 12894126 h 13717085"/>
              <a:gd name="connsiteX55" fmla="*/ 5925145 w 5935980"/>
              <a:gd name="connsiteY55" fmla="*/ 12934579 h 13717085"/>
              <a:gd name="connsiteX56" fmla="*/ 5923542 w 5935980"/>
              <a:gd name="connsiteY56" fmla="*/ 12968437 h 13717085"/>
              <a:gd name="connsiteX57" fmla="*/ 5183879 w 5935980"/>
              <a:gd name="connsiteY57" fmla="*/ 13712811 h 13717085"/>
              <a:gd name="connsiteX58" fmla="*/ 5099231 w 5935980"/>
              <a:gd name="connsiteY58" fmla="*/ 13717085 h 13717085"/>
              <a:gd name="connsiteX59" fmla="*/ 5099191 w 5935980"/>
              <a:gd name="connsiteY59" fmla="*/ 13717085 h 13717085"/>
              <a:gd name="connsiteX60" fmla="*/ 0 w 5935980"/>
              <a:gd name="connsiteY60" fmla="*/ 13717085 h 13717085"/>
              <a:gd name="connsiteX61" fmla="*/ 0 w 5935980"/>
              <a:gd name="connsiteY61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513661 w 5935980"/>
              <a:gd name="connsiteY22" fmla="*/ 243627 h 13717085"/>
              <a:gd name="connsiteX23" fmla="*/ 4482795 w 5935980"/>
              <a:gd name="connsiteY23" fmla="*/ 281037 h 13717085"/>
              <a:gd name="connsiteX24" fmla="*/ 4441639 w 5935980"/>
              <a:gd name="connsiteY24" fmla="*/ 325784 h 13717085"/>
              <a:gd name="connsiteX25" fmla="*/ 4427740 w 5935980"/>
              <a:gd name="connsiteY25" fmla="*/ 347765 h 13717085"/>
              <a:gd name="connsiteX26" fmla="*/ 4412544 w 5935980"/>
              <a:gd name="connsiteY26" fmla="*/ 366183 h 13717085"/>
              <a:gd name="connsiteX27" fmla="*/ 4391022 w 5935980"/>
              <a:gd name="connsiteY27" fmla="*/ 405834 h 13717085"/>
              <a:gd name="connsiteX28" fmla="*/ 4361712 w 5935980"/>
              <a:gd name="connsiteY28" fmla="*/ 452188 h 13717085"/>
              <a:gd name="connsiteX29" fmla="*/ 4349980 w 5935980"/>
              <a:gd name="connsiteY29" fmla="*/ 481450 h 13717085"/>
              <a:gd name="connsiteX30" fmla="*/ 4336195 w 5935980"/>
              <a:gd name="connsiteY30" fmla="*/ 506846 h 13717085"/>
              <a:gd name="connsiteX31" fmla="*/ 4308348 w 5935980"/>
              <a:gd name="connsiteY31" fmla="*/ 582928 h 13717085"/>
              <a:gd name="connsiteX32" fmla="*/ 4306660 w 5935980"/>
              <a:gd name="connsiteY32" fmla="*/ 589493 h 13717085"/>
              <a:gd name="connsiteX33" fmla="*/ 4303866 w 5935980"/>
              <a:gd name="connsiteY33" fmla="*/ 600361 h 13717085"/>
              <a:gd name="connsiteX34" fmla="*/ 4303866 w 5935980"/>
              <a:gd name="connsiteY34" fmla="*/ 600361 h 13717085"/>
              <a:gd name="connsiteX35" fmla="*/ 4349980 w 5935980"/>
              <a:gd name="connsiteY35" fmla="*/ 481450 h 13717085"/>
              <a:gd name="connsiteX36" fmla="*/ 4391022 w 5935980"/>
              <a:gd name="connsiteY36" fmla="*/ 405834 h 13717085"/>
              <a:gd name="connsiteX37" fmla="*/ 4427740 w 5935980"/>
              <a:gd name="connsiteY37" fmla="*/ 347765 h 13717085"/>
              <a:gd name="connsiteX38" fmla="*/ 4648802 w 5935980"/>
              <a:gd name="connsiteY38" fmla="*/ 135679 h 13717085"/>
              <a:gd name="connsiteX39" fmla="*/ 4730659 w 5935980"/>
              <a:gd name="connsiteY39" fmla="*/ 91249 h 13717085"/>
              <a:gd name="connsiteX40" fmla="*/ 4806057 w 5935980"/>
              <a:gd name="connsiteY40" fmla="*/ 55482 h 13717085"/>
              <a:gd name="connsiteX41" fmla="*/ 4939108 w 5935980"/>
              <a:gd name="connsiteY41" fmla="*/ 16873 h 13717085"/>
              <a:gd name="connsiteX42" fmla="*/ 5017075 w 5935980"/>
              <a:gd name="connsiteY42" fmla="*/ 5232 h 13717085"/>
              <a:gd name="connsiteX43" fmla="*/ 5098894 w 5935980"/>
              <a:gd name="connsiteY43" fmla="*/ 1101 h 13717085"/>
              <a:gd name="connsiteX44" fmla="*/ 5099211 w 5935980"/>
              <a:gd name="connsiteY44" fmla="*/ 1086 h 13717085"/>
              <a:gd name="connsiteX45" fmla="*/ 5099212 w 5935980"/>
              <a:gd name="connsiteY45" fmla="*/ 1086 h 13717085"/>
              <a:gd name="connsiteX46" fmla="*/ 5099211 w 5935980"/>
              <a:gd name="connsiteY46" fmla="*/ 1085 h 13717085"/>
              <a:gd name="connsiteX47" fmla="*/ 5130039 w 5935980"/>
              <a:gd name="connsiteY47" fmla="*/ 1316 h 13717085"/>
              <a:gd name="connsiteX48" fmla="*/ 5153050 w 5935980"/>
              <a:gd name="connsiteY48" fmla="*/ 6514 h 13717085"/>
              <a:gd name="connsiteX49" fmla="*/ 5266101 w 5935980"/>
              <a:gd name="connsiteY49" fmla="*/ 17910 h 13717085"/>
              <a:gd name="connsiteX50" fmla="*/ 5923028 w 5935980"/>
              <a:gd name="connsiteY50" fmla="*/ 744511 h 13717085"/>
              <a:gd name="connsiteX51" fmla="*/ 5926177 w 5935980"/>
              <a:gd name="connsiteY51" fmla="*/ 806873 h 13717085"/>
              <a:gd name="connsiteX52" fmla="*/ 5935980 w 5935980"/>
              <a:gd name="connsiteY52" fmla="*/ 816425 h 13717085"/>
              <a:gd name="connsiteX53" fmla="*/ 5935980 w 5935980"/>
              <a:gd name="connsiteY53" fmla="*/ 12894126 h 13717085"/>
              <a:gd name="connsiteX54" fmla="*/ 5925145 w 5935980"/>
              <a:gd name="connsiteY54" fmla="*/ 12934579 h 13717085"/>
              <a:gd name="connsiteX55" fmla="*/ 5923542 w 5935980"/>
              <a:gd name="connsiteY55" fmla="*/ 12968437 h 13717085"/>
              <a:gd name="connsiteX56" fmla="*/ 5183879 w 5935980"/>
              <a:gd name="connsiteY56" fmla="*/ 13712811 h 13717085"/>
              <a:gd name="connsiteX57" fmla="*/ 5099231 w 5935980"/>
              <a:gd name="connsiteY57" fmla="*/ 13717085 h 13717085"/>
              <a:gd name="connsiteX58" fmla="*/ 5099191 w 5935980"/>
              <a:gd name="connsiteY58" fmla="*/ 13717085 h 13717085"/>
              <a:gd name="connsiteX59" fmla="*/ 0 w 5935980"/>
              <a:gd name="connsiteY59" fmla="*/ 13717085 h 13717085"/>
              <a:gd name="connsiteX60" fmla="*/ 0 w 5935980"/>
              <a:gd name="connsiteY60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528351 w 5935980"/>
              <a:gd name="connsiteY21" fmla="*/ 231507 h 13717085"/>
              <a:gd name="connsiteX22" fmla="*/ 4482795 w 5935980"/>
              <a:gd name="connsiteY22" fmla="*/ 281037 h 13717085"/>
              <a:gd name="connsiteX23" fmla="*/ 4441639 w 5935980"/>
              <a:gd name="connsiteY23" fmla="*/ 325784 h 13717085"/>
              <a:gd name="connsiteX24" fmla="*/ 4427740 w 5935980"/>
              <a:gd name="connsiteY24" fmla="*/ 347765 h 13717085"/>
              <a:gd name="connsiteX25" fmla="*/ 4412544 w 5935980"/>
              <a:gd name="connsiteY25" fmla="*/ 366183 h 13717085"/>
              <a:gd name="connsiteX26" fmla="*/ 4391022 w 5935980"/>
              <a:gd name="connsiteY26" fmla="*/ 405834 h 13717085"/>
              <a:gd name="connsiteX27" fmla="*/ 4361712 w 5935980"/>
              <a:gd name="connsiteY27" fmla="*/ 452188 h 13717085"/>
              <a:gd name="connsiteX28" fmla="*/ 4349980 w 5935980"/>
              <a:gd name="connsiteY28" fmla="*/ 481450 h 13717085"/>
              <a:gd name="connsiteX29" fmla="*/ 4336195 w 5935980"/>
              <a:gd name="connsiteY29" fmla="*/ 506846 h 13717085"/>
              <a:gd name="connsiteX30" fmla="*/ 4308348 w 5935980"/>
              <a:gd name="connsiteY30" fmla="*/ 582928 h 13717085"/>
              <a:gd name="connsiteX31" fmla="*/ 4306660 w 5935980"/>
              <a:gd name="connsiteY31" fmla="*/ 589493 h 13717085"/>
              <a:gd name="connsiteX32" fmla="*/ 4303866 w 5935980"/>
              <a:gd name="connsiteY32" fmla="*/ 600361 h 13717085"/>
              <a:gd name="connsiteX33" fmla="*/ 4303866 w 5935980"/>
              <a:gd name="connsiteY33" fmla="*/ 600361 h 13717085"/>
              <a:gd name="connsiteX34" fmla="*/ 4349980 w 5935980"/>
              <a:gd name="connsiteY34" fmla="*/ 481450 h 13717085"/>
              <a:gd name="connsiteX35" fmla="*/ 4391022 w 5935980"/>
              <a:gd name="connsiteY35" fmla="*/ 405834 h 13717085"/>
              <a:gd name="connsiteX36" fmla="*/ 4427740 w 5935980"/>
              <a:gd name="connsiteY36" fmla="*/ 347765 h 13717085"/>
              <a:gd name="connsiteX37" fmla="*/ 4648802 w 5935980"/>
              <a:gd name="connsiteY37" fmla="*/ 135679 h 13717085"/>
              <a:gd name="connsiteX38" fmla="*/ 4730659 w 5935980"/>
              <a:gd name="connsiteY38" fmla="*/ 91249 h 13717085"/>
              <a:gd name="connsiteX39" fmla="*/ 4806057 w 5935980"/>
              <a:gd name="connsiteY39" fmla="*/ 55482 h 13717085"/>
              <a:gd name="connsiteX40" fmla="*/ 4939108 w 5935980"/>
              <a:gd name="connsiteY40" fmla="*/ 16873 h 13717085"/>
              <a:gd name="connsiteX41" fmla="*/ 5017075 w 5935980"/>
              <a:gd name="connsiteY41" fmla="*/ 5232 h 13717085"/>
              <a:gd name="connsiteX42" fmla="*/ 5098894 w 5935980"/>
              <a:gd name="connsiteY42" fmla="*/ 1101 h 13717085"/>
              <a:gd name="connsiteX43" fmla="*/ 5099211 w 5935980"/>
              <a:gd name="connsiteY43" fmla="*/ 1086 h 13717085"/>
              <a:gd name="connsiteX44" fmla="*/ 5099212 w 5935980"/>
              <a:gd name="connsiteY44" fmla="*/ 1086 h 13717085"/>
              <a:gd name="connsiteX45" fmla="*/ 5099211 w 5935980"/>
              <a:gd name="connsiteY45" fmla="*/ 1085 h 13717085"/>
              <a:gd name="connsiteX46" fmla="*/ 5130039 w 5935980"/>
              <a:gd name="connsiteY46" fmla="*/ 1316 h 13717085"/>
              <a:gd name="connsiteX47" fmla="*/ 5153050 w 5935980"/>
              <a:gd name="connsiteY47" fmla="*/ 6514 h 13717085"/>
              <a:gd name="connsiteX48" fmla="*/ 5266101 w 5935980"/>
              <a:gd name="connsiteY48" fmla="*/ 17910 h 13717085"/>
              <a:gd name="connsiteX49" fmla="*/ 5923028 w 5935980"/>
              <a:gd name="connsiteY49" fmla="*/ 744511 h 13717085"/>
              <a:gd name="connsiteX50" fmla="*/ 5926177 w 5935980"/>
              <a:gd name="connsiteY50" fmla="*/ 806873 h 13717085"/>
              <a:gd name="connsiteX51" fmla="*/ 5935980 w 5935980"/>
              <a:gd name="connsiteY51" fmla="*/ 816425 h 13717085"/>
              <a:gd name="connsiteX52" fmla="*/ 5935980 w 5935980"/>
              <a:gd name="connsiteY52" fmla="*/ 12894126 h 13717085"/>
              <a:gd name="connsiteX53" fmla="*/ 5925145 w 5935980"/>
              <a:gd name="connsiteY53" fmla="*/ 12934579 h 13717085"/>
              <a:gd name="connsiteX54" fmla="*/ 5923542 w 5935980"/>
              <a:gd name="connsiteY54" fmla="*/ 12968437 h 13717085"/>
              <a:gd name="connsiteX55" fmla="*/ 5183879 w 5935980"/>
              <a:gd name="connsiteY55" fmla="*/ 13712811 h 13717085"/>
              <a:gd name="connsiteX56" fmla="*/ 5099231 w 5935980"/>
              <a:gd name="connsiteY56" fmla="*/ 13717085 h 13717085"/>
              <a:gd name="connsiteX57" fmla="*/ 5099191 w 5935980"/>
              <a:gd name="connsiteY57" fmla="*/ 13717085 h 13717085"/>
              <a:gd name="connsiteX58" fmla="*/ 0 w 5935980"/>
              <a:gd name="connsiteY58" fmla="*/ 13717085 h 13717085"/>
              <a:gd name="connsiteX59" fmla="*/ 0 w 5935980"/>
              <a:gd name="connsiteY59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542421 w 5935980"/>
              <a:gd name="connsiteY20" fmla="*/ 216209 h 13717085"/>
              <a:gd name="connsiteX21" fmla="*/ 4482795 w 5935980"/>
              <a:gd name="connsiteY21" fmla="*/ 281037 h 13717085"/>
              <a:gd name="connsiteX22" fmla="*/ 4441639 w 5935980"/>
              <a:gd name="connsiteY22" fmla="*/ 325784 h 13717085"/>
              <a:gd name="connsiteX23" fmla="*/ 4427740 w 5935980"/>
              <a:gd name="connsiteY23" fmla="*/ 347765 h 13717085"/>
              <a:gd name="connsiteX24" fmla="*/ 4412544 w 5935980"/>
              <a:gd name="connsiteY24" fmla="*/ 366183 h 13717085"/>
              <a:gd name="connsiteX25" fmla="*/ 4391022 w 5935980"/>
              <a:gd name="connsiteY25" fmla="*/ 405834 h 13717085"/>
              <a:gd name="connsiteX26" fmla="*/ 4361712 w 5935980"/>
              <a:gd name="connsiteY26" fmla="*/ 452188 h 13717085"/>
              <a:gd name="connsiteX27" fmla="*/ 4349980 w 5935980"/>
              <a:gd name="connsiteY27" fmla="*/ 481450 h 13717085"/>
              <a:gd name="connsiteX28" fmla="*/ 4336195 w 5935980"/>
              <a:gd name="connsiteY28" fmla="*/ 506846 h 13717085"/>
              <a:gd name="connsiteX29" fmla="*/ 4308348 w 5935980"/>
              <a:gd name="connsiteY29" fmla="*/ 582928 h 13717085"/>
              <a:gd name="connsiteX30" fmla="*/ 4306660 w 5935980"/>
              <a:gd name="connsiteY30" fmla="*/ 589493 h 13717085"/>
              <a:gd name="connsiteX31" fmla="*/ 4303866 w 5935980"/>
              <a:gd name="connsiteY31" fmla="*/ 600361 h 13717085"/>
              <a:gd name="connsiteX32" fmla="*/ 4303866 w 5935980"/>
              <a:gd name="connsiteY32" fmla="*/ 600361 h 13717085"/>
              <a:gd name="connsiteX33" fmla="*/ 4349980 w 5935980"/>
              <a:gd name="connsiteY33" fmla="*/ 481450 h 13717085"/>
              <a:gd name="connsiteX34" fmla="*/ 4391022 w 5935980"/>
              <a:gd name="connsiteY34" fmla="*/ 405834 h 13717085"/>
              <a:gd name="connsiteX35" fmla="*/ 4427740 w 5935980"/>
              <a:gd name="connsiteY35" fmla="*/ 347765 h 13717085"/>
              <a:gd name="connsiteX36" fmla="*/ 4648802 w 5935980"/>
              <a:gd name="connsiteY36" fmla="*/ 135679 h 13717085"/>
              <a:gd name="connsiteX37" fmla="*/ 4730659 w 5935980"/>
              <a:gd name="connsiteY37" fmla="*/ 91249 h 13717085"/>
              <a:gd name="connsiteX38" fmla="*/ 4806057 w 5935980"/>
              <a:gd name="connsiteY38" fmla="*/ 55482 h 13717085"/>
              <a:gd name="connsiteX39" fmla="*/ 4939108 w 5935980"/>
              <a:gd name="connsiteY39" fmla="*/ 16873 h 13717085"/>
              <a:gd name="connsiteX40" fmla="*/ 5017075 w 5935980"/>
              <a:gd name="connsiteY40" fmla="*/ 5232 h 13717085"/>
              <a:gd name="connsiteX41" fmla="*/ 5098894 w 5935980"/>
              <a:gd name="connsiteY41" fmla="*/ 1101 h 13717085"/>
              <a:gd name="connsiteX42" fmla="*/ 5099211 w 5935980"/>
              <a:gd name="connsiteY42" fmla="*/ 1086 h 13717085"/>
              <a:gd name="connsiteX43" fmla="*/ 5099212 w 5935980"/>
              <a:gd name="connsiteY43" fmla="*/ 1086 h 13717085"/>
              <a:gd name="connsiteX44" fmla="*/ 5099211 w 5935980"/>
              <a:gd name="connsiteY44" fmla="*/ 1085 h 13717085"/>
              <a:gd name="connsiteX45" fmla="*/ 5130039 w 5935980"/>
              <a:gd name="connsiteY45" fmla="*/ 1316 h 13717085"/>
              <a:gd name="connsiteX46" fmla="*/ 5153050 w 5935980"/>
              <a:gd name="connsiteY46" fmla="*/ 6514 h 13717085"/>
              <a:gd name="connsiteX47" fmla="*/ 5266101 w 5935980"/>
              <a:gd name="connsiteY47" fmla="*/ 17910 h 13717085"/>
              <a:gd name="connsiteX48" fmla="*/ 5923028 w 5935980"/>
              <a:gd name="connsiteY48" fmla="*/ 744511 h 13717085"/>
              <a:gd name="connsiteX49" fmla="*/ 5926177 w 5935980"/>
              <a:gd name="connsiteY49" fmla="*/ 806873 h 13717085"/>
              <a:gd name="connsiteX50" fmla="*/ 5935980 w 5935980"/>
              <a:gd name="connsiteY50" fmla="*/ 816425 h 13717085"/>
              <a:gd name="connsiteX51" fmla="*/ 5935980 w 5935980"/>
              <a:gd name="connsiteY51" fmla="*/ 12894126 h 13717085"/>
              <a:gd name="connsiteX52" fmla="*/ 5925145 w 5935980"/>
              <a:gd name="connsiteY52" fmla="*/ 12934579 h 13717085"/>
              <a:gd name="connsiteX53" fmla="*/ 5923542 w 5935980"/>
              <a:gd name="connsiteY53" fmla="*/ 12968437 h 13717085"/>
              <a:gd name="connsiteX54" fmla="*/ 5183879 w 5935980"/>
              <a:gd name="connsiteY54" fmla="*/ 13712811 h 13717085"/>
              <a:gd name="connsiteX55" fmla="*/ 5099231 w 5935980"/>
              <a:gd name="connsiteY55" fmla="*/ 13717085 h 13717085"/>
              <a:gd name="connsiteX56" fmla="*/ 5099191 w 5935980"/>
              <a:gd name="connsiteY56" fmla="*/ 13717085 h 13717085"/>
              <a:gd name="connsiteX57" fmla="*/ 0 w 5935980"/>
              <a:gd name="connsiteY57" fmla="*/ 13717085 h 13717085"/>
              <a:gd name="connsiteX58" fmla="*/ 0 w 5935980"/>
              <a:gd name="connsiteY58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596615 w 5935980"/>
              <a:gd name="connsiteY19" fmla="*/ 175185 h 13717085"/>
              <a:gd name="connsiteX20" fmla="*/ 4482795 w 5935980"/>
              <a:gd name="connsiteY20" fmla="*/ 281037 h 13717085"/>
              <a:gd name="connsiteX21" fmla="*/ 4441639 w 5935980"/>
              <a:gd name="connsiteY21" fmla="*/ 325784 h 13717085"/>
              <a:gd name="connsiteX22" fmla="*/ 4427740 w 5935980"/>
              <a:gd name="connsiteY22" fmla="*/ 347765 h 13717085"/>
              <a:gd name="connsiteX23" fmla="*/ 4412544 w 5935980"/>
              <a:gd name="connsiteY23" fmla="*/ 366183 h 13717085"/>
              <a:gd name="connsiteX24" fmla="*/ 4391022 w 5935980"/>
              <a:gd name="connsiteY24" fmla="*/ 405834 h 13717085"/>
              <a:gd name="connsiteX25" fmla="*/ 4361712 w 5935980"/>
              <a:gd name="connsiteY25" fmla="*/ 452188 h 13717085"/>
              <a:gd name="connsiteX26" fmla="*/ 4349980 w 5935980"/>
              <a:gd name="connsiteY26" fmla="*/ 481450 h 13717085"/>
              <a:gd name="connsiteX27" fmla="*/ 4336195 w 5935980"/>
              <a:gd name="connsiteY27" fmla="*/ 506846 h 13717085"/>
              <a:gd name="connsiteX28" fmla="*/ 4308348 w 5935980"/>
              <a:gd name="connsiteY28" fmla="*/ 582928 h 13717085"/>
              <a:gd name="connsiteX29" fmla="*/ 4306660 w 5935980"/>
              <a:gd name="connsiteY29" fmla="*/ 589493 h 13717085"/>
              <a:gd name="connsiteX30" fmla="*/ 4303866 w 5935980"/>
              <a:gd name="connsiteY30" fmla="*/ 600361 h 13717085"/>
              <a:gd name="connsiteX31" fmla="*/ 4303866 w 5935980"/>
              <a:gd name="connsiteY31" fmla="*/ 600361 h 13717085"/>
              <a:gd name="connsiteX32" fmla="*/ 4349980 w 5935980"/>
              <a:gd name="connsiteY32" fmla="*/ 481450 h 13717085"/>
              <a:gd name="connsiteX33" fmla="*/ 4391022 w 5935980"/>
              <a:gd name="connsiteY33" fmla="*/ 405834 h 13717085"/>
              <a:gd name="connsiteX34" fmla="*/ 4427740 w 5935980"/>
              <a:gd name="connsiteY34" fmla="*/ 347765 h 13717085"/>
              <a:gd name="connsiteX35" fmla="*/ 4648802 w 5935980"/>
              <a:gd name="connsiteY35" fmla="*/ 135679 h 13717085"/>
              <a:gd name="connsiteX36" fmla="*/ 4730659 w 5935980"/>
              <a:gd name="connsiteY36" fmla="*/ 91249 h 13717085"/>
              <a:gd name="connsiteX37" fmla="*/ 4806057 w 5935980"/>
              <a:gd name="connsiteY37" fmla="*/ 55482 h 13717085"/>
              <a:gd name="connsiteX38" fmla="*/ 4939108 w 5935980"/>
              <a:gd name="connsiteY38" fmla="*/ 16873 h 13717085"/>
              <a:gd name="connsiteX39" fmla="*/ 5017075 w 5935980"/>
              <a:gd name="connsiteY39" fmla="*/ 5232 h 13717085"/>
              <a:gd name="connsiteX40" fmla="*/ 5098894 w 5935980"/>
              <a:gd name="connsiteY40" fmla="*/ 1101 h 13717085"/>
              <a:gd name="connsiteX41" fmla="*/ 5099211 w 5935980"/>
              <a:gd name="connsiteY41" fmla="*/ 1086 h 13717085"/>
              <a:gd name="connsiteX42" fmla="*/ 5099212 w 5935980"/>
              <a:gd name="connsiteY42" fmla="*/ 1086 h 13717085"/>
              <a:gd name="connsiteX43" fmla="*/ 5099211 w 5935980"/>
              <a:gd name="connsiteY43" fmla="*/ 1085 h 13717085"/>
              <a:gd name="connsiteX44" fmla="*/ 5130039 w 5935980"/>
              <a:gd name="connsiteY44" fmla="*/ 1316 h 13717085"/>
              <a:gd name="connsiteX45" fmla="*/ 5153050 w 5935980"/>
              <a:gd name="connsiteY45" fmla="*/ 6514 h 13717085"/>
              <a:gd name="connsiteX46" fmla="*/ 5266101 w 5935980"/>
              <a:gd name="connsiteY46" fmla="*/ 17910 h 13717085"/>
              <a:gd name="connsiteX47" fmla="*/ 5923028 w 5935980"/>
              <a:gd name="connsiteY47" fmla="*/ 744511 h 13717085"/>
              <a:gd name="connsiteX48" fmla="*/ 5926177 w 5935980"/>
              <a:gd name="connsiteY48" fmla="*/ 806873 h 13717085"/>
              <a:gd name="connsiteX49" fmla="*/ 5935980 w 5935980"/>
              <a:gd name="connsiteY49" fmla="*/ 816425 h 13717085"/>
              <a:gd name="connsiteX50" fmla="*/ 5935980 w 5935980"/>
              <a:gd name="connsiteY50" fmla="*/ 12894126 h 13717085"/>
              <a:gd name="connsiteX51" fmla="*/ 5925145 w 5935980"/>
              <a:gd name="connsiteY51" fmla="*/ 12934579 h 13717085"/>
              <a:gd name="connsiteX52" fmla="*/ 5923542 w 5935980"/>
              <a:gd name="connsiteY52" fmla="*/ 12968437 h 13717085"/>
              <a:gd name="connsiteX53" fmla="*/ 5183879 w 5935980"/>
              <a:gd name="connsiteY53" fmla="*/ 13712811 h 13717085"/>
              <a:gd name="connsiteX54" fmla="*/ 5099231 w 5935980"/>
              <a:gd name="connsiteY54" fmla="*/ 13717085 h 13717085"/>
              <a:gd name="connsiteX55" fmla="*/ 5099191 w 5935980"/>
              <a:gd name="connsiteY55" fmla="*/ 13717085 h 13717085"/>
              <a:gd name="connsiteX56" fmla="*/ 0 w 5935980"/>
              <a:gd name="connsiteY56" fmla="*/ 13717085 h 13717085"/>
              <a:gd name="connsiteX57" fmla="*/ 0 w 5935980"/>
              <a:gd name="connsiteY57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482795 w 5935980"/>
              <a:gd name="connsiteY19" fmla="*/ 281037 h 13717085"/>
              <a:gd name="connsiteX20" fmla="*/ 4441639 w 5935980"/>
              <a:gd name="connsiteY20" fmla="*/ 325784 h 13717085"/>
              <a:gd name="connsiteX21" fmla="*/ 4427740 w 5935980"/>
              <a:gd name="connsiteY21" fmla="*/ 347765 h 13717085"/>
              <a:gd name="connsiteX22" fmla="*/ 4412544 w 5935980"/>
              <a:gd name="connsiteY22" fmla="*/ 366183 h 13717085"/>
              <a:gd name="connsiteX23" fmla="*/ 4391022 w 5935980"/>
              <a:gd name="connsiteY23" fmla="*/ 405834 h 13717085"/>
              <a:gd name="connsiteX24" fmla="*/ 4361712 w 5935980"/>
              <a:gd name="connsiteY24" fmla="*/ 452188 h 13717085"/>
              <a:gd name="connsiteX25" fmla="*/ 4349980 w 5935980"/>
              <a:gd name="connsiteY25" fmla="*/ 481450 h 13717085"/>
              <a:gd name="connsiteX26" fmla="*/ 4336195 w 5935980"/>
              <a:gd name="connsiteY26" fmla="*/ 506846 h 13717085"/>
              <a:gd name="connsiteX27" fmla="*/ 4308348 w 5935980"/>
              <a:gd name="connsiteY27" fmla="*/ 582928 h 13717085"/>
              <a:gd name="connsiteX28" fmla="*/ 4306660 w 5935980"/>
              <a:gd name="connsiteY28" fmla="*/ 589493 h 13717085"/>
              <a:gd name="connsiteX29" fmla="*/ 4303866 w 5935980"/>
              <a:gd name="connsiteY29" fmla="*/ 600361 h 13717085"/>
              <a:gd name="connsiteX30" fmla="*/ 4303866 w 5935980"/>
              <a:gd name="connsiteY30" fmla="*/ 600361 h 13717085"/>
              <a:gd name="connsiteX31" fmla="*/ 4349980 w 5935980"/>
              <a:gd name="connsiteY31" fmla="*/ 481450 h 13717085"/>
              <a:gd name="connsiteX32" fmla="*/ 4391022 w 5935980"/>
              <a:gd name="connsiteY32" fmla="*/ 405834 h 13717085"/>
              <a:gd name="connsiteX33" fmla="*/ 4427740 w 5935980"/>
              <a:gd name="connsiteY33" fmla="*/ 347765 h 13717085"/>
              <a:gd name="connsiteX34" fmla="*/ 4648802 w 5935980"/>
              <a:gd name="connsiteY34" fmla="*/ 135679 h 13717085"/>
              <a:gd name="connsiteX35" fmla="*/ 4730659 w 5935980"/>
              <a:gd name="connsiteY35" fmla="*/ 91249 h 13717085"/>
              <a:gd name="connsiteX36" fmla="*/ 4806057 w 5935980"/>
              <a:gd name="connsiteY36" fmla="*/ 55482 h 13717085"/>
              <a:gd name="connsiteX37" fmla="*/ 4939108 w 5935980"/>
              <a:gd name="connsiteY37" fmla="*/ 16873 h 13717085"/>
              <a:gd name="connsiteX38" fmla="*/ 5017075 w 5935980"/>
              <a:gd name="connsiteY38" fmla="*/ 5232 h 13717085"/>
              <a:gd name="connsiteX39" fmla="*/ 5098894 w 5935980"/>
              <a:gd name="connsiteY39" fmla="*/ 1101 h 13717085"/>
              <a:gd name="connsiteX40" fmla="*/ 5099211 w 5935980"/>
              <a:gd name="connsiteY40" fmla="*/ 1086 h 13717085"/>
              <a:gd name="connsiteX41" fmla="*/ 5099212 w 5935980"/>
              <a:gd name="connsiteY41" fmla="*/ 1086 h 13717085"/>
              <a:gd name="connsiteX42" fmla="*/ 5099211 w 5935980"/>
              <a:gd name="connsiteY42" fmla="*/ 1085 h 13717085"/>
              <a:gd name="connsiteX43" fmla="*/ 5130039 w 5935980"/>
              <a:gd name="connsiteY43" fmla="*/ 1316 h 13717085"/>
              <a:gd name="connsiteX44" fmla="*/ 5153050 w 5935980"/>
              <a:gd name="connsiteY44" fmla="*/ 6514 h 13717085"/>
              <a:gd name="connsiteX45" fmla="*/ 5266101 w 5935980"/>
              <a:gd name="connsiteY45" fmla="*/ 17910 h 13717085"/>
              <a:gd name="connsiteX46" fmla="*/ 5923028 w 5935980"/>
              <a:gd name="connsiteY46" fmla="*/ 744511 h 13717085"/>
              <a:gd name="connsiteX47" fmla="*/ 5926177 w 5935980"/>
              <a:gd name="connsiteY47" fmla="*/ 806873 h 13717085"/>
              <a:gd name="connsiteX48" fmla="*/ 5935980 w 5935980"/>
              <a:gd name="connsiteY48" fmla="*/ 816425 h 13717085"/>
              <a:gd name="connsiteX49" fmla="*/ 5935980 w 5935980"/>
              <a:gd name="connsiteY49" fmla="*/ 12894126 h 13717085"/>
              <a:gd name="connsiteX50" fmla="*/ 5925145 w 5935980"/>
              <a:gd name="connsiteY50" fmla="*/ 12934579 h 13717085"/>
              <a:gd name="connsiteX51" fmla="*/ 5923542 w 5935980"/>
              <a:gd name="connsiteY51" fmla="*/ 12968437 h 13717085"/>
              <a:gd name="connsiteX52" fmla="*/ 5183879 w 5935980"/>
              <a:gd name="connsiteY52" fmla="*/ 13712811 h 13717085"/>
              <a:gd name="connsiteX53" fmla="*/ 5099231 w 5935980"/>
              <a:gd name="connsiteY53" fmla="*/ 13717085 h 13717085"/>
              <a:gd name="connsiteX54" fmla="*/ 5099191 w 5935980"/>
              <a:gd name="connsiteY54" fmla="*/ 13717085 h 13717085"/>
              <a:gd name="connsiteX55" fmla="*/ 0 w 5935980"/>
              <a:gd name="connsiteY55" fmla="*/ 13717085 h 13717085"/>
              <a:gd name="connsiteX56" fmla="*/ 0 w 5935980"/>
              <a:gd name="connsiteY56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636217 w 5935980"/>
              <a:gd name="connsiteY18" fmla="*/ 142510 h 13717085"/>
              <a:gd name="connsiteX19" fmla="*/ 4482795 w 5935980"/>
              <a:gd name="connsiteY19" fmla="*/ 281037 h 13717085"/>
              <a:gd name="connsiteX20" fmla="*/ 4441639 w 5935980"/>
              <a:gd name="connsiteY20" fmla="*/ 325784 h 13717085"/>
              <a:gd name="connsiteX21" fmla="*/ 4427740 w 5935980"/>
              <a:gd name="connsiteY21" fmla="*/ 347765 h 13717085"/>
              <a:gd name="connsiteX22" fmla="*/ 4412544 w 5935980"/>
              <a:gd name="connsiteY22" fmla="*/ 366183 h 13717085"/>
              <a:gd name="connsiteX23" fmla="*/ 4391022 w 5935980"/>
              <a:gd name="connsiteY23" fmla="*/ 405834 h 13717085"/>
              <a:gd name="connsiteX24" fmla="*/ 4361712 w 5935980"/>
              <a:gd name="connsiteY24" fmla="*/ 452188 h 13717085"/>
              <a:gd name="connsiteX25" fmla="*/ 4349980 w 5935980"/>
              <a:gd name="connsiteY25" fmla="*/ 481450 h 13717085"/>
              <a:gd name="connsiteX26" fmla="*/ 4336195 w 5935980"/>
              <a:gd name="connsiteY26" fmla="*/ 506846 h 13717085"/>
              <a:gd name="connsiteX27" fmla="*/ 4308348 w 5935980"/>
              <a:gd name="connsiteY27" fmla="*/ 582928 h 13717085"/>
              <a:gd name="connsiteX28" fmla="*/ 4306660 w 5935980"/>
              <a:gd name="connsiteY28" fmla="*/ 589493 h 13717085"/>
              <a:gd name="connsiteX29" fmla="*/ 4303866 w 5935980"/>
              <a:gd name="connsiteY29" fmla="*/ 600361 h 13717085"/>
              <a:gd name="connsiteX30" fmla="*/ 4303866 w 5935980"/>
              <a:gd name="connsiteY30" fmla="*/ 600361 h 13717085"/>
              <a:gd name="connsiteX31" fmla="*/ 4349980 w 5935980"/>
              <a:gd name="connsiteY31" fmla="*/ 481450 h 13717085"/>
              <a:gd name="connsiteX32" fmla="*/ 4391022 w 5935980"/>
              <a:gd name="connsiteY32" fmla="*/ 405834 h 13717085"/>
              <a:gd name="connsiteX33" fmla="*/ 4427740 w 5935980"/>
              <a:gd name="connsiteY33" fmla="*/ 347765 h 13717085"/>
              <a:gd name="connsiteX34" fmla="*/ 4730659 w 5935980"/>
              <a:gd name="connsiteY34" fmla="*/ 91249 h 13717085"/>
              <a:gd name="connsiteX35" fmla="*/ 4806057 w 5935980"/>
              <a:gd name="connsiteY35" fmla="*/ 55482 h 13717085"/>
              <a:gd name="connsiteX36" fmla="*/ 4939108 w 5935980"/>
              <a:gd name="connsiteY36" fmla="*/ 16873 h 13717085"/>
              <a:gd name="connsiteX37" fmla="*/ 5017075 w 5935980"/>
              <a:gd name="connsiteY37" fmla="*/ 5232 h 13717085"/>
              <a:gd name="connsiteX38" fmla="*/ 5098894 w 5935980"/>
              <a:gd name="connsiteY38" fmla="*/ 1101 h 13717085"/>
              <a:gd name="connsiteX39" fmla="*/ 5099211 w 5935980"/>
              <a:gd name="connsiteY39" fmla="*/ 1086 h 13717085"/>
              <a:gd name="connsiteX40" fmla="*/ 5099212 w 5935980"/>
              <a:gd name="connsiteY40" fmla="*/ 1086 h 13717085"/>
              <a:gd name="connsiteX41" fmla="*/ 5099211 w 5935980"/>
              <a:gd name="connsiteY41" fmla="*/ 1085 h 13717085"/>
              <a:gd name="connsiteX42" fmla="*/ 5130039 w 5935980"/>
              <a:gd name="connsiteY42" fmla="*/ 1316 h 13717085"/>
              <a:gd name="connsiteX43" fmla="*/ 5153050 w 5935980"/>
              <a:gd name="connsiteY43" fmla="*/ 6514 h 13717085"/>
              <a:gd name="connsiteX44" fmla="*/ 5266101 w 5935980"/>
              <a:gd name="connsiteY44" fmla="*/ 17910 h 13717085"/>
              <a:gd name="connsiteX45" fmla="*/ 5923028 w 5935980"/>
              <a:gd name="connsiteY45" fmla="*/ 744511 h 13717085"/>
              <a:gd name="connsiteX46" fmla="*/ 5926177 w 5935980"/>
              <a:gd name="connsiteY46" fmla="*/ 806873 h 13717085"/>
              <a:gd name="connsiteX47" fmla="*/ 5935980 w 5935980"/>
              <a:gd name="connsiteY47" fmla="*/ 816425 h 13717085"/>
              <a:gd name="connsiteX48" fmla="*/ 5935980 w 5935980"/>
              <a:gd name="connsiteY48" fmla="*/ 12894126 h 13717085"/>
              <a:gd name="connsiteX49" fmla="*/ 5925145 w 5935980"/>
              <a:gd name="connsiteY49" fmla="*/ 12934579 h 13717085"/>
              <a:gd name="connsiteX50" fmla="*/ 5923542 w 5935980"/>
              <a:gd name="connsiteY50" fmla="*/ 12968437 h 13717085"/>
              <a:gd name="connsiteX51" fmla="*/ 5183879 w 5935980"/>
              <a:gd name="connsiteY51" fmla="*/ 13712811 h 13717085"/>
              <a:gd name="connsiteX52" fmla="*/ 5099231 w 5935980"/>
              <a:gd name="connsiteY52" fmla="*/ 13717085 h 13717085"/>
              <a:gd name="connsiteX53" fmla="*/ 5099191 w 5935980"/>
              <a:gd name="connsiteY53" fmla="*/ 13717085 h 13717085"/>
              <a:gd name="connsiteX54" fmla="*/ 0 w 5935980"/>
              <a:gd name="connsiteY54" fmla="*/ 13717085 h 13717085"/>
              <a:gd name="connsiteX55" fmla="*/ 0 w 5935980"/>
              <a:gd name="connsiteY55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648802 w 5935980"/>
              <a:gd name="connsiteY17" fmla="*/ 135679 h 13717085"/>
              <a:gd name="connsiteX18" fmla="*/ 4482795 w 5935980"/>
              <a:gd name="connsiteY18" fmla="*/ 281037 h 13717085"/>
              <a:gd name="connsiteX19" fmla="*/ 4441639 w 5935980"/>
              <a:gd name="connsiteY19" fmla="*/ 325784 h 13717085"/>
              <a:gd name="connsiteX20" fmla="*/ 4427740 w 5935980"/>
              <a:gd name="connsiteY20" fmla="*/ 347765 h 13717085"/>
              <a:gd name="connsiteX21" fmla="*/ 4412544 w 5935980"/>
              <a:gd name="connsiteY21" fmla="*/ 366183 h 13717085"/>
              <a:gd name="connsiteX22" fmla="*/ 4391022 w 5935980"/>
              <a:gd name="connsiteY22" fmla="*/ 405834 h 13717085"/>
              <a:gd name="connsiteX23" fmla="*/ 4361712 w 5935980"/>
              <a:gd name="connsiteY23" fmla="*/ 452188 h 13717085"/>
              <a:gd name="connsiteX24" fmla="*/ 4349980 w 5935980"/>
              <a:gd name="connsiteY24" fmla="*/ 481450 h 13717085"/>
              <a:gd name="connsiteX25" fmla="*/ 4336195 w 5935980"/>
              <a:gd name="connsiteY25" fmla="*/ 506846 h 13717085"/>
              <a:gd name="connsiteX26" fmla="*/ 4308348 w 5935980"/>
              <a:gd name="connsiteY26" fmla="*/ 582928 h 13717085"/>
              <a:gd name="connsiteX27" fmla="*/ 4306660 w 5935980"/>
              <a:gd name="connsiteY27" fmla="*/ 589493 h 13717085"/>
              <a:gd name="connsiteX28" fmla="*/ 4303866 w 5935980"/>
              <a:gd name="connsiteY28" fmla="*/ 600361 h 13717085"/>
              <a:gd name="connsiteX29" fmla="*/ 4303866 w 5935980"/>
              <a:gd name="connsiteY29" fmla="*/ 600361 h 13717085"/>
              <a:gd name="connsiteX30" fmla="*/ 4349980 w 5935980"/>
              <a:gd name="connsiteY30" fmla="*/ 481450 h 13717085"/>
              <a:gd name="connsiteX31" fmla="*/ 4391022 w 5935980"/>
              <a:gd name="connsiteY31" fmla="*/ 405834 h 13717085"/>
              <a:gd name="connsiteX32" fmla="*/ 4427740 w 5935980"/>
              <a:gd name="connsiteY32" fmla="*/ 347765 h 13717085"/>
              <a:gd name="connsiteX33" fmla="*/ 4730659 w 5935980"/>
              <a:gd name="connsiteY33" fmla="*/ 91249 h 13717085"/>
              <a:gd name="connsiteX34" fmla="*/ 4806057 w 5935980"/>
              <a:gd name="connsiteY34" fmla="*/ 55482 h 13717085"/>
              <a:gd name="connsiteX35" fmla="*/ 4939108 w 5935980"/>
              <a:gd name="connsiteY35" fmla="*/ 16873 h 13717085"/>
              <a:gd name="connsiteX36" fmla="*/ 5017075 w 5935980"/>
              <a:gd name="connsiteY36" fmla="*/ 5232 h 13717085"/>
              <a:gd name="connsiteX37" fmla="*/ 5098894 w 5935980"/>
              <a:gd name="connsiteY37" fmla="*/ 1101 h 13717085"/>
              <a:gd name="connsiteX38" fmla="*/ 5099211 w 5935980"/>
              <a:gd name="connsiteY38" fmla="*/ 1086 h 13717085"/>
              <a:gd name="connsiteX39" fmla="*/ 5099212 w 5935980"/>
              <a:gd name="connsiteY39" fmla="*/ 1086 h 13717085"/>
              <a:gd name="connsiteX40" fmla="*/ 5099211 w 5935980"/>
              <a:gd name="connsiteY40" fmla="*/ 1085 h 13717085"/>
              <a:gd name="connsiteX41" fmla="*/ 5130039 w 5935980"/>
              <a:gd name="connsiteY41" fmla="*/ 1316 h 13717085"/>
              <a:gd name="connsiteX42" fmla="*/ 5153050 w 5935980"/>
              <a:gd name="connsiteY42" fmla="*/ 6514 h 13717085"/>
              <a:gd name="connsiteX43" fmla="*/ 5266101 w 5935980"/>
              <a:gd name="connsiteY43" fmla="*/ 17910 h 13717085"/>
              <a:gd name="connsiteX44" fmla="*/ 5923028 w 5935980"/>
              <a:gd name="connsiteY44" fmla="*/ 744511 h 13717085"/>
              <a:gd name="connsiteX45" fmla="*/ 5926177 w 5935980"/>
              <a:gd name="connsiteY45" fmla="*/ 806873 h 13717085"/>
              <a:gd name="connsiteX46" fmla="*/ 5935980 w 5935980"/>
              <a:gd name="connsiteY46" fmla="*/ 816425 h 13717085"/>
              <a:gd name="connsiteX47" fmla="*/ 5935980 w 5935980"/>
              <a:gd name="connsiteY47" fmla="*/ 12894126 h 13717085"/>
              <a:gd name="connsiteX48" fmla="*/ 5925145 w 5935980"/>
              <a:gd name="connsiteY48" fmla="*/ 12934579 h 13717085"/>
              <a:gd name="connsiteX49" fmla="*/ 5923542 w 5935980"/>
              <a:gd name="connsiteY49" fmla="*/ 12968437 h 13717085"/>
              <a:gd name="connsiteX50" fmla="*/ 5183879 w 5935980"/>
              <a:gd name="connsiteY50" fmla="*/ 13712811 h 13717085"/>
              <a:gd name="connsiteX51" fmla="*/ 5099231 w 5935980"/>
              <a:gd name="connsiteY51" fmla="*/ 13717085 h 13717085"/>
              <a:gd name="connsiteX52" fmla="*/ 5099191 w 5935980"/>
              <a:gd name="connsiteY52" fmla="*/ 13717085 h 13717085"/>
              <a:gd name="connsiteX53" fmla="*/ 0 w 5935980"/>
              <a:gd name="connsiteY53" fmla="*/ 13717085 h 13717085"/>
              <a:gd name="connsiteX54" fmla="*/ 0 w 5935980"/>
              <a:gd name="connsiteY54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661312 w 5935980"/>
              <a:gd name="connsiteY16" fmla="*/ 126209 h 13717085"/>
              <a:gd name="connsiteX17" fmla="*/ 4482795 w 5935980"/>
              <a:gd name="connsiteY17" fmla="*/ 281037 h 13717085"/>
              <a:gd name="connsiteX18" fmla="*/ 4441639 w 5935980"/>
              <a:gd name="connsiteY18" fmla="*/ 325784 h 13717085"/>
              <a:gd name="connsiteX19" fmla="*/ 4427740 w 5935980"/>
              <a:gd name="connsiteY19" fmla="*/ 347765 h 13717085"/>
              <a:gd name="connsiteX20" fmla="*/ 4412544 w 5935980"/>
              <a:gd name="connsiteY20" fmla="*/ 366183 h 13717085"/>
              <a:gd name="connsiteX21" fmla="*/ 4391022 w 5935980"/>
              <a:gd name="connsiteY21" fmla="*/ 405834 h 13717085"/>
              <a:gd name="connsiteX22" fmla="*/ 4361712 w 5935980"/>
              <a:gd name="connsiteY22" fmla="*/ 452188 h 13717085"/>
              <a:gd name="connsiteX23" fmla="*/ 4349980 w 5935980"/>
              <a:gd name="connsiteY23" fmla="*/ 481450 h 13717085"/>
              <a:gd name="connsiteX24" fmla="*/ 4336195 w 5935980"/>
              <a:gd name="connsiteY24" fmla="*/ 506846 h 13717085"/>
              <a:gd name="connsiteX25" fmla="*/ 4308348 w 5935980"/>
              <a:gd name="connsiteY25" fmla="*/ 582928 h 13717085"/>
              <a:gd name="connsiteX26" fmla="*/ 4306660 w 5935980"/>
              <a:gd name="connsiteY26" fmla="*/ 589493 h 13717085"/>
              <a:gd name="connsiteX27" fmla="*/ 4303866 w 5935980"/>
              <a:gd name="connsiteY27" fmla="*/ 600361 h 13717085"/>
              <a:gd name="connsiteX28" fmla="*/ 4303866 w 5935980"/>
              <a:gd name="connsiteY28" fmla="*/ 600361 h 13717085"/>
              <a:gd name="connsiteX29" fmla="*/ 4349980 w 5935980"/>
              <a:gd name="connsiteY29" fmla="*/ 481450 h 13717085"/>
              <a:gd name="connsiteX30" fmla="*/ 4391022 w 5935980"/>
              <a:gd name="connsiteY30" fmla="*/ 405834 h 13717085"/>
              <a:gd name="connsiteX31" fmla="*/ 4427740 w 5935980"/>
              <a:gd name="connsiteY31" fmla="*/ 347765 h 13717085"/>
              <a:gd name="connsiteX32" fmla="*/ 4730659 w 5935980"/>
              <a:gd name="connsiteY32" fmla="*/ 91249 h 13717085"/>
              <a:gd name="connsiteX33" fmla="*/ 4806057 w 5935980"/>
              <a:gd name="connsiteY33" fmla="*/ 55482 h 13717085"/>
              <a:gd name="connsiteX34" fmla="*/ 4939108 w 5935980"/>
              <a:gd name="connsiteY34" fmla="*/ 16873 h 13717085"/>
              <a:gd name="connsiteX35" fmla="*/ 5017075 w 5935980"/>
              <a:gd name="connsiteY35" fmla="*/ 5232 h 13717085"/>
              <a:gd name="connsiteX36" fmla="*/ 5098894 w 5935980"/>
              <a:gd name="connsiteY36" fmla="*/ 1101 h 13717085"/>
              <a:gd name="connsiteX37" fmla="*/ 5099211 w 5935980"/>
              <a:gd name="connsiteY37" fmla="*/ 1086 h 13717085"/>
              <a:gd name="connsiteX38" fmla="*/ 5099212 w 5935980"/>
              <a:gd name="connsiteY38" fmla="*/ 1086 h 13717085"/>
              <a:gd name="connsiteX39" fmla="*/ 5099211 w 5935980"/>
              <a:gd name="connsiteY39" fmla="*/ 1085 h 13717085"/>
              <a:gd name="connsiteX40" fmla="*/ 5130039 w 5935980"/>
              <a:gd name="connsiteY40" fmla="*/ 1316 h 13717085"/>
              <a:gd name="connsiteX41" fmla="*/ 5153050 w 5935980"/>
              <a:gd name="connsiteY41" fmla="*/ 6514 h 13717085"/>
              <a:gd name="connsiteX42" fmla="*/ 5266101 w 5935980"/>
              <a:gd name="connsiteY42" fmla="*/ 17910 h 13717085"/>
              <a:gd name="connsiteX43" fmla="*/ 5923028 w 5935980"/>
              <a:gd name="connsiteY43" fmla="*/ 744511 h 13717085"/>
              <a:gd name="connsiteX44" fmla="*/ 5926177 w 5935980"/>
              <a:gd name="connsiteY44" fmla="*/ 806873 h 13717085"/>
              <a:gd name="connsiteX45" fmla="*/ 5935980 w 5935980"/>
              <a:gd name="connsiteY45" fmla="*/ 816425 h 13717085"/>
              <a:gd name="connsiteX46" fmla="*/ 5935980 w 5935980"/>
              <a:gd name="connsiteY46" fmla="*/ 12894126 h 13717085"/>
              <a:gd name="connsiteX47" fmla="*/ 5925145 w 5935980"/>
              <a:gd name="connsiteY47" fmla="*/ 12934579 h 13717085"/>
              <a:gd name="connsiteX48" fmla="*/ 5923542 w 5935980"/>
              <a:gd name="connsiteY48" fmla="*/ 12968437 h 13717085"/>
              <a:gd name="connsiteX49" fmla="*/ 5183879 w 5935980"/>
              <a:gd name="connsiteY49" fmla="*/ 13712811 h 13717085"/>
              <a:gd name="connsiteX50" fmla="*/ 5099231 w 5935980"/>
              <a:gd name="connsiteY50" fmla="*/ 13717085 h 13717085"/>
              <a:gd name="connsiteX51" fmla="*/ 5099191 w 5935980"/>
              <a:gd name="connsiteY51" fmla="*/ 13717085 h 13717085"/>
              <a:gd name="connsiteX52" fmla="*/ 0 w 5935980"/>
              <a:gd name="connsiteY52" fmla="*/ 13717085 h 13717085"/>
              <a:gd name="connsiteX53" fmla="*/ 0 w 5935980"/>
              <a:gd name="connsiteY53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482795 w 5935980"/>
              <a:gd name="connsiteY16" fmla="*/ 281037 h 13717085"/>
              <a:gd name="connsiteX17" fmla="*/ 4441639 w 5935980"/>
              <a:gd name="connsiteY17" fmla="*/ 325784 h 13717085"/>
              <a:gd name="connsiteX18" fmla="*/ 4427740 w 5935980"/>
              <a:gd name="connsiteY18" fmla="*/ 347765 h 13717085"/>
              <a:gd name="connsiteX19" fmla="*/ 4412544 w 5935980"/>
              <a:gd name="connsiteY19" fmla="*/ 366183 h 13717085"/>
              <a:gd name="connsiteX20" fmla="*/ 4391022 w 5935980"/>
              <a:gd name="connsiteY20" fmla="*/ 405834 h 13717085"/>
              <a:gd name="connsiteX21" fmla="*/ 4361712 w 5935980"/>
              <a:gd name="connsiteY21" fmla="*/ 452188 h 13717085"/>
              <a:gd name="connsiteX22" fmla="*/ 4349980 w 5935980"/>
              <a:gd name="connsiteY22" fmla="*/ 481450 h 13717085"/>
              <a:gd name="connsiteX23" fmla="*/ 4336195 w 5935980"/>
              <a:gd name="connsiteY23" fmla="*/ 506846 h 13717085"/>
              <a:gd name="connsiteX24" fmla="*/ 4308348 w 5935980"/>
              <a:gd name="connsiteY24" fmla="*/ 582928 h 13717085"/>
              <a:gd name="connsiteX25" fmla="*/ 4306660 w 5935980"/>
              <a:gd name="connsiteY25" fmla="*/ 589493 h 13717085"/>
              <a:gd name="connsiteX26" fmla="*/ 4303866 w 5935980"/>
              <a:gd name="connsiteY26" fmla="*/ 600361 h 13717085"/>
              <a:gd name="connsiteX27" fmla="*/ 4303866 w 5935980"/>
              <a:gd name="connsiteY27" fmla="*/ 600361 h 13717085"/>
              <a:gd name="connsiteX28" fmla="*/ 4349980 w 5935980"/>
              <a:gd name="connsiteY28" fmla="*/ 481450 h 13717085"/>
              <a:gd name="connsiteX29" fmla="*/ 4391022 w 5935980"/>
              <a:gd name="connsiteY29" fmla="*/ 405834 h 13717085"/>
              <a:gd name="connsiteX30" fmla="*/ 4427740 w 5935980"/>
              <a:gd name="connsiteY30" fmla="*/ 347765 h 13717085"/>
              <a:gd name="connsiteX31" fmla="*/ 4730659 w 5935980"/>
              <a:gd name="connsiteY31" fmla="*/ 91249 h 13717085"/>
              <a:gd name="connsiteX32" fmla="*/ 4806057 w 5935980"/>
              <a:gd name="connsiteY32" fmla="*/ 55482 h 13717085"/>
              <a:gd name="connsiteX33" fmla="*/ 4939108 w 5935980"/>
              <a:gd name="connsiteY33" fmla="*/ 16873 h 13717085"/>
              <a:gd name="connsiteX34" fmla="*/ 5017075 w 5935980"/>
              <a:gd name="connsiteY34" fmla="*/ 5232 h 13717085"/>
              <a:gd name="connsiteX35" fmla="*/ 5098894 w 5935980"/>
              <a:gd name="connsiteY35" fmla="*/ 1101 h 13717085"/>
              <a:gd name="connsiteX36" fmla="*/ 5099211 w 5935980"/>
              <a:gd name="connsiteY36" fmla="*/ 1086 h 13717085"/>
              <a:gd name="connsiteX37" fmla="*/ 5099212 w 5935980"/>
              <a:gd name="connsiteY37" fmla="*/ 1086 h 13717085"/>
              <a:gd name="connsiteX38" fmla="*/ 5099211 w 5935980"/>
              <a:gd name="connsiteY38" fmla="*/ 1085 h 13717085"/>
              <a:gd name="connsiteX39" fmla="*/ 5130039 w 5935980"/>
              <a:gd name="connsiteY39" fmla="*/ 1316 h 13717085"/>
              <a:gd name="connsiteX40" fmla="*/ 5153050 w 5935980"/>
              <a:gd name="connsiteY40" fmla="*/ 6514 h 13717085"/>
              <a:gd name="connsiteX41" fmla="*/ 5266101 w 5935980"/>
              <a:gd name="connsiteY41" fmla="*/ 17910 h 13717085"/>
              <a:gd name="connsiteX42" fmla="*/ 5923028 w 5935980"/>
              <a:gd name="connsiteY42" fmla="*/ 744511 h 13717085"/>
              <a:gd name="connsiteX43" fmla="*/ 5926177 w 5935980"/>
              <a:gd name="connsiteY43" fmla="*/ 806873 h 13717085"/>
              <a:gd name="connsiteX44" fmla="*/ 5935980 w 5935980"/>
              <a:gd name="connsiteY44" fmla="*/ 816425 h 13717085"/>
              <a:gd name="connsiteX45" fmla="*/ 5935980 w 5935980"/>
              <a:gd name="connsiteY45" fmla="*/ 12894126 h 13717085"/>
              <a:gd name="connsiteX46" fmla="*/ 5925145 w 5935980"/>
              <a:gd name="connsiteY46" fmla="*/ 12934579 h 13717085"/>
              <a:gd name="connsiteX47" fmla="*/ 5923542 w 5935980"/>
              <a:gd name="connsiteY47" fmla="*/ 12968437 h 13717085"/>
              <a:gd name="connsiteX48" fmla="*/ 5183879 w 5935980"/>
              <a:gd name="connsiteY48" fmla="*/ 13712811 h 13717085"/>
              <a:gd name="connsiteX49" fmla="*/ 5099231 w 5935980"/>
              <a:gd name="connsiteY49" fmla="*/ 13717085 h 13717085"/>
              <a:gd name="connsiteX50" fmla="*/ 5099191 w 5935980"/>
              <a:gd name="connsiteY50" fmla="*/ 13717085 h 13717085"/>
              <a:gd name="connsiteX51" fmla="*/ 0 w 5935980"/>
              <a:gd name="connsiteY51" fmla="*/ 13717085 h 13717085"/>
              <a:gd name="connsiteX52" fmla="*/ 0 w 5935980"/>
              <a:gd name="connsiteY52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482795 w 5935980"/>
              <a:gd name="connsiteY16" fmla="*/ 281037 h 13717085"/>
              <a:gd name="connsiteX17" fmla="*/ 4441639 w 5935980"/>
              <a:gd name="connsiteY17" fmla="*/ 325784 h 13717085"/>
              <a:gd name="connsiteX18" fmla="*/ 4427740 w 5935980"/>
              <a:gd name="connsiteY18" fmla="*/ 347765 h 13717085"/>
              <a:gd name="connsiteX19" fmla="*/ 4412544 w 5935980"/>
              <a:gd name="connsiteY19" fmla="*/ 366183 h 13717085"/>
              <a:gd name="connsiteX20" fmla="*/ 4391022 w 5935980"/>
              <a:gd name="connsiteY20" fmla="*/ 405834 h 13717085"/>
              <a:gd name="connsiteX21" fmla="*/ 4361712 w 5935980"/>
              <a:gd name="connsiteY21" fmla="*/ 452188 h 13717085"/>
              <a:gd name="connsiteX22" fmla="*/ 4349980 w 5935980"/>
              <a:gd name="connsiteY22" fmla="*/ 481450 h 13717085"/>
              <a:gd name="connsiteX23" fmla="*/ 4336195 w 5935980"/>
              <a:gd name="connsiteY23" fmla="*/ 506846 h 13717085"/>
              <a:gd name="connsiteX24" fmla="*/ 4308348 w 5935980"/>
              <a:gd name="connsiteY24" fmla="*/ 582928 h 13717085"/>
              <a:gd name="connsiteX25" fmla="*/ 4306660 w 5935980"/>
              <a:gd name="connsiteY25" fmla="*/ 589493 h 13717085"/>
              <a:gd name="connsiteX26" fmla="*/ 4303866 w 5935980"/>
              <a:gd name="connsiteY26" fmla="*/ 600361 h 13717085"/>
              <a:gd name="connsiteX27" fmla="*/ 4303866 w 5935980"/>
              <a:gd name="connsiteY27" fmla="*/ 600361 h 13717085"/>
              <a:gd name="connsiteX28" fmla="*/ 4349980 w 5935980"/>
              <a:gd name="connsiteY28" fmla="*/ 481450 h 13717085"/>
              <a:gd name="connsiteX29" fmla="*/ 4391022 w 5935980"/>
              <a:gd name="connsiteY29" fmla="*/ 405834 h 13717085"/>
              <a:gd name="connsiteX30" fmla="*/ 4427740 w 5935980"/>
              <a:gd name="connsiteY30" fmla="*/ 347765 h 13717085"/>
              <a:gd name="connsiteX31" fmla="*/ 4730659 w 5935980"/>
              <a:gd name="connsiteY31" fmla="*/ 91249 h 13717085"/>
              <a:gd name="connsiteX32" fmla="*/ 4733925 w 5935980"/>
              <a:gd name="connsiteY32" fmla="*/ 72524 h 13717085"/>
              <a:gd name="connsiteX33" fmla="*/ 4806057 w 5935980"/>
              <a:gd name="connsiteY33" fmla="*/ 55482 h 13717085"/>
              <a:gd name="connsiteX34" fmla="*/ 4939108 w 5935980"/>
              <a:gd name="connsiteY34" fmla="*/ 16873 h 13717085"/>
              <a:gd name="connsiteX35" fmla="*/ 5017075 w 5935980"/>
              <a:gd name="connsiteY35" fmla="*/ 5232 h 13717085"/>
              <a:gd name="connsiteX36" fmla="*/ 5098894 w 5935980"/>
              <a:gd name="connsiteY36" fmla="*/ 1101 h 13717085"/>
              <a:gd name="connsiteX37" fmla="*/ 5099211 w 5935980"/>
              <a:gd name="connsiteY37" fmla="*/ 1086 h 13717085"/>
              <a:gd name="connsiteX38" fmla="*/ 5099212 w 5935980"/>
              <a:gd name="connsiteY38" fmla="*/ 1086 h 13717085"/>
              <a:gd name="connsiteX39" fmla="*/ 5099211 w 5935980"/>
              <a:gd name="connsiteY39" fmla="*/ 1085 h 13717085"/>
              <a:gd name="connsiteX40" fmla="*/ 5130039 w 5935980"/>
              <a:gd name="connsiteY40" fmla="*/ 1316 h 13717085"/>
              <a:gd name="connsiteX41" fmla="*/ 5153050 w 5935980"/>
              <a:gd name="connsiteY41" fmla="*/ 6514 h 13717085"/>
              <a:gd name="connsiteX42" fmla="*/ 5266101 w 5935980"/>
              <a:gd name="connsiteY42" fmla="*/ 17910 h 13717085"/>
              <a:gd name="connsiteX43" fmla="*/ 5923028 w 5935980"/>
              <a:gd name="connsiteY43" fmla="*/ 744511 h 13717085"/>
              <a:gd name="connsiteX44" fmla="*/ 5926177 w 5935980"/>
              <a:gd name="connsiteY44" fmla="*/ 806873 h 13717085"/>
              <a:gd name="connsiteX45" fmla="*/ 5935980 w 5935980"/>
              <a:gd name="connsiteY45" fmla="*/ 816425 h 13717085"/>
              <a:gd name="connsiteX46" fmla="*/ 5935980 w 5935980"/>
              <a:gd name="connsiteY46" fmla="*/ 12894126 h 13717085"/>
              <a:gd name="connsiteX47" fmla="*/ 5925145 w 5935980"/>
              <a:gd name="connsiteY47" fmla="*/ 12934579 h 13717085"/>
              <a:gd name="connsiteX48" fmla="*/ 5923542 w 5935980"/>
              <a:gd name="connsiteY48" fmla="*/ 12968437 h 13717085"/>
              <a:gd name="connsiteX49" fmla="*/ 5183879 w 5935980"/>
              <a:gd name="connsiteY49" fmla="*/ 13712811 h 13717085"/>
              <a:gd name="connsiteX50" fmla="*/ 5099231 w 5935980"/>
              <a:gd name="connsiteY50" fmla="*/ 13717085 h 13717085"/>
              <a:gd name="connsiteX51" fmla="*/ 5099191 w 5935980"/>
              <a:gd name="connsiteY51" fmla="*/ 13717085 h 13717085"/>
              <a:gd name="connsiteX52" fmla="*/ 0 w 5935980"/>
              <a:gd name="connsiteY52" fmla="*/ 13717085 h 13717085"/>
              <a:gd name="connsiteX53" fmla="*/ 0 w 5935980"/>
              <a:gd name="connsiteY53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482795 w 5935980"/>
              <a:gd name="connsiteY16" fmla="*/ 281037 h 13717085"/>
              <a:gd name="connsiteX17" fmla="*/ 4441639 w 5935980"/>
              <a:gd name="connsiteY17" fmla="*/ 325784 h 13717085"/>
              <a:gd name="connsiteX18" fmla="*/ 4427740 w 5935980"/>
              <a:gd name="connsiteY18" fmla="*/ 347765 h 13717085"/>
              <a:gd name="connsiteX19" fmla="*/ 4412544 w 5935980"/>
              <a:gd name="connsiteY19" fmla="*/ 366183 h 13717085"/>
              <a:gd name="connsiteX20" fmla="*/ 4391022 w 5935980"/>
              <a:gd name="connsiteY20" fmla="*/ 405834 h 13717085"/>
              <a:gd name="connsiteX21" fmla="*/ 4361712 w 5935980"/>
              <a:gd name="connsiteY21" fmla="*/ 452188 h 13717085"/>
              <a:gd name="connsiteX22" fmla="*/ 4349980 w 5935980"/>
              <a:gd name="connsiteY22" fmla="*/ 481450 h 13717085"/>
              <a:gd name="connsiteX23" fmla="*/ 4336195 w 5935980"/>
              <a:gd name="connsiteY23" fmla="*/ 506846 h 13717085"/>
              <a:gd name="connsiteX24" fmla="*/ 4308348 w 5935980"/>
              <a:gd name="connsiteY24" fmla="*/ 582928 h 13717085"/>
              <a:gd name="connsiteX25" fmla="*/ 4306660 w 5935980"/>
              <a:gd name="connsiteY25" fmla="*/ 589493 h 13717085"/>
              <a:gd name="connsiteX26" fmla="*/ 4303866 w 5935980"/>
              <a:gd name="connsiteY26" fmla="*/ 600361 h 13717085"/>
              <a:gd name="connsiteX27" fmla="*/ 4303866 w 5935980"/>
              <a:gd name="connsiteY27" fmla="*/ 600361 h 13717085"/>
              <a:gd name="connsiteX28" fmla="*/ 4349980 w 5935980"/>
              <a:gd name="connsiteY28" fmla="*/ 481450 h 13717085"/>
              <a:gd name="connsiteX29" fmla="*/ 4391022 w 5935980"/>
              <a:gd name="connsiteY29" fmla="*/ 405834 h 13717085"/>
              <a:gd name="connsiteX30" fmla="*/ 4427740 w 5935980"/>
              <a:gd name="connsiteY30" fmla="*/ 347765 h 13717085"/>
              <a:gd name="connsiteX31" fmla="*/ 4730659 w 5935980"/>
              <a:gd name="connsiteY31" fmla="*/ 91249 h 13717085"/>
              <a:gd name="connsiteX32" fmla="*/ 4806057 w 5935980"/>
              <a:gd name="connsiteY32" fmla="*/ 55482 h 13717085"/>
              <a:gd name="connsiteX33" fmla="*/ 4939108 w 5935980"/>
              <a:gd name="connsiteY33" fmla="*/ 16873 h 13717085"/>
              <a:gd name="connsiteX34" fmla="*/ 5017075 w 5935980"/>
              <a:gd name="connsiteY34" fmla="*/ 5232 h 13717085"/>
              <a:gd name="connsiteX35" fmla="*/ 5098894 w 5935980"/>
              <a:gd name="connsiteY35" fmla="*/ 1101 h 13717085"/>
              <a:gd name="connsiteX36" fmla="*/ 5099211 w 5935980"/>
              <a:gd name="connsiteY36" fmla="*/ 1086 h 13717085"/>
              <a:gd name="connsiteX37" fmla="*/ 5099212 w 5935980"/>
              <a:gd name="connsiteY37" fmla="*/ 1086 h 13717085"/>
              <a:gd name="connsiteX38" fmla="*/ 5099211 w 5935980"/>
              <a:gd name="connsiteY38" fmla="*/ 1085 h 13717085"/>
              <a:gd name="connsiteX39" fmla="*/ 5130039 w 5935980"/>
              <a:gd name="connsiteY39" fmla="*/ 1316 h 13717085"/>
              <a:gd name="connsiteX40" fmla="*/ 5153050 w 5935980"/>
              <a:gd name="connsiteY40" fmla="*/ 6514 h 13717085"/>
              <a:gd name="connsiteX41" fmla="*/ 5266101 w 5935980"/>
              <a:gd name="connsiteY41" fmla="*/ 17910 h 13717085"/>
              <a:gd name="connsiteX42" fmla="*/ 5923028 w 5935980"/>
              <a:gd name="connsiteY42" fmla="*/ 744511 h 13717085"/>
              <a:gd name="connsiteX43" fmla="*/ 5926177 w 5935980"/>
              <a:gd name="connsiteY43" fmla="*/ 806873 h 13717085"/>
              <a:gd name="connsiteX44" fmla="*/ 5935980 w 5935980"/>
              <a:gd name="connsiteY44" fmla="*/ 816425 h 13717085"/>
              <a:gd name="connsiteX45" fmla="*/ 5935980 w 5935980"/>
              <a:gd name="connsiteY45" fmla="*/ 12894126 h 13717085"/>
              <a:gd name="connsiteX46" fmla="*/ 5925145 w 5935980"/>
              <a:gd name="connsiteY46" fmla="*/ 12934579 h 13717085"/>
              <a:gd name="connsiteX47" fmla="*/ 5923542 w 5935980"/>
              <a:gd name="connsiteY47" fmla="*/ 12968437 h 13717085"/>
              <a:gd name="connsiteX48" fmla="*/ 5183879 w 5935980"/>
              <a:gd name="connsiteY48" fmla="*/ 13712811 h 13717085"/>
              <a:gd name="connsiteX49" fmla="*/ 5099231 w 5935980"/>
              <a:gd name="connsiteY49" fmla="*/ 13717085 h 13717085"/>
              <a:gd name="connsiteX50" fmla="*/ 5099191 w 5935980"/>
              <a:gd name="connsiteY50" fmla="*/ 13717085 h 13717085"/>
              <a:gd name="connsiteX51" fmla="*/ 0 w 5935980"/>
              <a:gd name="connsiteY51" fmla="*/ 13717085 h 13717085"/>
              <a:gd name="connsiteX52" fmla="*/ 0 w 5935980"/>
              <a:gd name="connsiteY52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52962 w 5935980"/>
              <a:gd name="connsiteY10" fmla="*/ 38314 h 13717085"/>
              <a:gd name="connsiteX11" fmla="*/ 4806057 w 5935980"/>
              <a:gd name="connsiteY11" fmla="*/ 55482 h 13717085"/>
              <a:gd name="connsiteX12" fmla="*/ 4795570 w 5935980"/>
              <a:gd name="connsiteY12" fmla="*/ 58525 h 13717085"/>
              <a:gd name="connsiteX13" fmla="*/ 4789813 w 5935980"/>
              <a:gd name="connsiteY13" fmla="*/ 61428 h 13717085"/>
              <a:gd name="connsiteX14" fmla="*/ 4776880 w 5935980"/>
              <a:gd name="connsiteY14" fmla="*/ 66161 h 13717085"/>
              <a:gd name="connsiteX15" fmla="*/ 4730659 w 5935980"/>
              <a:gd name="connsiteY15" fmla="*/ 91249 h 13717085"/>
              <a:gd name="connsiteX16" fmla="*/ 4482795 w 5935980"/>
              <a:gd name="connsiteY16" fmla="*/ 281037 h 13717085"/>
              <a:gd name="connsiteX17" fmla="*/ 4441639 w 5935980"/>
              <a:gd name="connsiteY17" fmla="*/ 325784 h 13717085"/>
              <a:gd name="connsiteX18" fmla="*/ 4427740 w 5935980"/>
              <a:gd name="connsiteY18" fmla="*/ 347765 h 13717085"/>
              <a:gd name="connsiteX19" fmla="*/ 4412544 w 5935980"/>
              <a:gd name="connsiteY19" fmla="*/ 366183 h 13717085"/>
              <a:gd name="connsiteX20" fmla="*/ 4391022 w 5935980"/>
              <a:gd name="connsiteY20" fmla="*/ 405834 h 13717085"/>
              <a:gd name="connsiteX21" fmla="*/ 4361712 w 5935980"/>
              <a:gd name="connsiteY21" fmla="*/ 452188 h 13717085"/>
              <a:gd name="connsiteX22" fmla="*/ 4349980 w 5935980"/>
              <a:gd name="connsiteY22" fmla="*/ 481450 h 13717085"/>
              <a:gd name="connsiteX23" fmla="*/ 4336195 w 5935980"/>
              <a:gd name="connsiteY23" fmla="*/ 506846 h 13717085"/>
              <a:gd name="connsiteX24" fmla="*/ 4308348 w 5935980"/>
              <a:gd name="connsiteY24" fmla="*/ 582928 h 13717085"/>
              <a:gd name="connsiteX25" fmla="*/ 4306660 w 5935980"/>
              <a:gd name="connsiteY25" fmla="*/ 589493 h 13717085"/>
              <a:gd name="connsiteX26" fmla="*/ 4303866 w 5935980"/>
              <a:gd name="connsiteY26" fmla="*/ 600361 h 13717085"/>
              <a:gd name="connsiteX27" fmla="*/ 4303866 w 5935980"/>
              <a:gd name="connsiteY27" fmla="*/ 600361 h 13717085"/>
              <a:gd name="connsiteX28" fmla="*/ 4349980 w 5935980"/>
              <a:gd name="connsiteY28" fmla="*/ 481450 h 13717085"/>
              <a:gd name="connsiteX29" fmla="*/ 4391022 w 5935980"/>
              <a:gd name="connsiteY29" fmla="*/ 405834 h 13717085"/>
              <a:gd name="connsiteX30" fmla="*/ 4427740 w 5935980"/>
              <a:gd name="connsiteY30" fmla="*/ 347765 h 13717085"/>
              <a:gd name="connsiteX31" fmla="*/ 4730659 w 5935980"/>
              <a:gd name="connsiteY31" fmla="*/ 91249 h 13717085"/>
              <a:gd name="connsiteX32" fmla="*/ 4939108 w 5935980"/>
              <a:gd name="connsiteY32" fmla="*/ 16873 h 13717085"/>
              <a:gd name="connsiteX33" fmla="*/ 5017075 w 5935980"/>
              <a:gd name="connsiteY33" fmla="*/ 5232 h 13717085"/>
              <a:gd name="connsiteX34" fmla="*/ 5098894 w 5935980"/>
              <a:gd name="connsiteY34" fmla="*/ 1101 h 13717085"/>
              <a:gd name="connsiteX35" fmla="*/ 5099211 w 5935980"/>
              <a:gd name="connsiteY35" fmla="*/ 1086 h 13717085"/>
              <a:gd name="connsiteX36" fmla="*/ 5099212 w 5935980"/>
              <a:gd name="connsiteY36" fmla="*/ 1086 h 13717085"/>
              <a:gd name="connsiteX37" fmla="*/ 5099211 w 5935980"/>
              <a:gd name="connsiteY37" fmla="*/ 1085 h 13717085"/>
              <a:gd name="connsiteX38" fmla="*/ 5130039 w 5935980"/>
              <a:gd name="connsiteY38" fmla="*/ 1316 h 13717085"/>
              <a:gd name="connsiteX39" fmla="*/ 5153050 w 5935980"/>
              <a:gd name="connsiteY39" fmla="*/ 6514 h 13717085"/>
              <a:gd name="connsiteX40" fmla="*/ 5266101 w 5935980"/>
              <a:gd name="connsiteY40" fmla="*/ 17910 h 13717085"/>
              <a:gd name="connsiteX41" fmla="*/ 5923028 w 5935980"/>
              <a:gd name="connsiteY41" fmla="*/ 744511 h 13717085"/>
              <a:gd name="connsiteX42" fmla="*/ 5926177 w 5935980"/>
              <a:gd name="connsiteY42" fmla="*/ 806873 h 13717085"/>
              <a:gd name="connsiteX43" fmla="*/ 5935980 w 5935980"/>
              <a:gd name="connsiteY43" fmla="*/ 816425 h 13717085"/>
              <a:gd name="connsiteX44" fmla="*/ 5935980 w 5935980"/>
              <a:gd name="connsiteY44" fmla="*/ 12894126 h 13717085"/>
              <a:gd name="connsiteX45" fmla="*/ 5925145 w 5935980"/>
              <a:gd name="connsiteY45" fmla="*/ 12934579 h 13717085"/>
              <a:gd name="connsiteX46" fmla="*/ 5923542 w 5935980"/>
              <a:gd name="connsiteY46" fmla="*/ 12968437 h 13717085"/>
              <a:gd name="connsiteX47" fmla="*/ 5183879 w 5935980"/>
              <a:gd name="connsiteY47" fmla="*/ 13712811 h 13717085"/>
              <a:gd name="connsiteX48" fmla="*/ 5099231 w 5935980"/>
              <a:gd name="connsiteY48" fmla="*/ 13717085 h 13717085"/>
              <a:gd name="connsiteX49" fmla="*/ 5099191 w 5935980"/>
              <a:gd name="connsiteY49" fmla="*/ 13717085 h 13717085"/>
              <a:gd name="connsiteX50" fmla="*/ 0 w 5935980"/>
              <a:gd name="connsiteY50" fmla="*/ 13717085 h 13717085"/>
              <a:gd name="connsiteX51" fmla="*/ 0 w 5935980"/>
              <a:gd name="connsiteY51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795570 w 5935980"/>
              <a:gd name="connsiteY11" fmla="*/ 58525 h 13717085"/>
              <a:gd name="connsiteX12" fmla="*/ 4789813 w 5935980"/>
              <a:gd name="connsiteY12" fmla="*/ 61428 h 13717085"/>
              <a:gd name="connsiteX13" fmla="*/ 4776880 w 5935980"/>
              <a:gd name="connsiteY13" fmla="*/ 66161 h 13717085"/>
              <a:gd name="connsiteX14" fmla="*/ 4730659 w 5935980"/>
              <a:gd name="connsiteY14" fmla="*/ 91249 h 13717085"/>
              <a:gd name="connsiteX15" fmla="*/ 4482795 w 5935980"/>
              <a:gd name="connsiteY15" fmla="*/ 281037 h 13717085"/>
              <a:gd name="connsiteX16" fmla="*/ 4441639 w 5935980"/>
              <a:gd name="connsiteY16" fmla="*/ 325784 h 13717085"/>
              <a:gd name="connsiteX17" fmla="*/ 4427740 w 5935980"/>
              <a:gd name="connsiteY17" fmla="*/ 347765 h 13717085"/>
              <a:gd name="connsiteX18" fmla="*/ 4412544 w 5935980"/>
              <a:gd name="connsiteY18" fmla="*/ 366183 h 13717085"/>
              <a:gd name="connsiteX19" fmla="*/ 4391022 w 5935980"/>
              <a:gd name="connsiteY19" fmla="*/ 405834 h 13717085"/>
              <a:gd name="connsiteX20" fmla="*/ 4361712 w 5935980"/>
              <a:gd name="connsiteY20" fmla="*/ 452188 h 13717085"/>
              <a:gd name="connsiteX21" fmla="*/ 4349980 w 5935980"/>
              <a:gd name="connsiteY21" fmla="*/ 481450 h 13717085"/>
              <a:gd name="connsiteX22" fmla="*/ 4336195 w 5935980"/>
              <a:gd name="connsiteY22" fmla="*/ 506846 h 13717085"/>
              <a:gd name="connsiteX23" fmla="*/ 4308348 w 5935980"/>
              <a:gd name="connsiteY23" fmla="*/ 582928 h 13717085"/>
              <a:gd name="connsiteX24" fmla="*/ 4306660 w 5935980"/>
              <a:gd name="connsiteY24" fmla="*/ 589493 h 13717085"/>
              <a:gd name="connsiteX25" fmla="*/ 4303866 w 5935980"/>
              <a:gd name="connsiteY25" fmla="*/ 600361 h 13717085"/>
              <a:gd name="connsiteX26" fmla="*/ 4303866 w 5935980"/>
              <a:gd name="connsiteY26" fmla="*/ 600361 h 13717085"/>
              <a:gd name="connsiteX27" fmla="*/ 4349980 w 5935980"/>
              <a:gd name="connsiteY27" fmla="*/ 481450 h 13717085"/>
              <a:gd name="connsiteX28" fmla="*/ 4391022 w 5935980"/>
              <a:gd name="connsiteY28" fmla="*/ 405834 h 13717085"/>
              <a:gd name="connsiteX29" fmla="*/ 4427740 w 5935980"/>
              <a:gd name="connsiteY29" fmla="*/ 347765 h 13717085"/>
              <a:gd name="connsiteX30" fmla="*/ 4730659 w 5935980"/>
              <a:gd name="connsiteY30" fmla="*/ 91249 h 13717085"/>
              <a:gd name="connsiteX31" fmla="*/ 4939108 w 5935980"/>
              <a:gd name="connsiteY31" fmla="*/ 16873 h 13717085"/>
              <a:gd name="connsiteX32" fmla="*/ 5017075 w 5935980"/>
              <a:gd name="connsiteY32" fmla="*/ 5232 h 13717085"/>
              <a:gd name="connsiteX33" fmla="*/ 5098894 w 5935980"/>
              <a:gd name="connsiteY33" fmla="*/ 1101 h 13717085"/>
              <a:gd name="connsiteX34" fmla="*/ 5099211 w 5935980"/>
              <a:gd name="connsiteY34" fmla="*/ 1086 h 13717085"/>
              <a:gd name="connsiteX35" fmla="*/ 5099212 w 5935980"/>
              <a:gd name="connsiteY35" fmla="*/ 1086 h 13717085"/>
              <a:gd name="connsiteX36" fmla="*/ 5099211 w 5935980"/>
              <a:gd name="connsiteY36" fmla="*/ 1085 h 13717085"/>
              <a:gd name="connsiteX37" fmla="*/ 5130039 w 5935980"/>
              <a:gd name="connsiteY37" fmla="*/ 1316 h 13717085"/>
              <a:gd name="connsiteX38" fmla="*/ 5153050 w 5935980"/>
              <a:gd name="connsiteY38" fmla="*/ 6514 h 13717085"/>
              <a:gd name="connsiteX39" fmla="*/ 5266101 w 5935980"/>
              <a:gd name="connsiteY39" fmla="*/ 17910 h 13717085"/>
              <a:gd name="connsiteX40" fmla="*/ 5923028 w 5935980"/>
              <a:gd name="connsiteY40" fmla="*/ 744511 h 13717085"/>
              <a:gd name="connsiteX41" fmla="*/ 5926177 w 5935980"/>
              <a:gd name="connsiteY41" fmla="*/ 806873 h 13717085"/>
              <a:gd name="connsiteX42" fmla="*/ 5935980 w 5935980"/>
              <a:gd name="connsiteY42" fmla="*/ 816425 h 13717085"/>
              <a:gd name="connsiteX43" fmla="*/ 5935980 w 5935980"/>
              <a:gd name="connsiteY43" fmla="*/ 12894126 h 13717085"/>
              <a:gd name="connsiteX44" fmla="*/ 5925145 w 5935980"/>
              <a:gd name="connsiteY44" fmla="*/ 12934579 h 13717085"/>
              <a:gd name="connsiteX45" fmla="*/ 5923542 w 5935980"/>
              <a:gd name="connsiteY45" fmla="*/ 12968437 h 13717085"/>
              <a:gd name="connsiteX46" fmla="*/ 5183879 w 5935980"/>
              <a:gd name="connsiteY46" fmla="*/ 13712811 h 13717085"/>
              <a:gd name="connsiteX47" fmla="*/ 5099231 w 5935980"/>
              <a:gd name="connsiteY47" fmla="*/ 13717085 h 13717085"/>
              <a:gd name="connsiteX48" fmla="*/ 5099191 w 5935980"/>
              <a:gd name="connsiteY48" fmla="*/ 13717085 h 13717085"/>
              <a:gd name="connsiteX49" fmla="*/ 0 w 5935980"/>
              <a:gd name="connsiteY49" fmla="*/ 13717085 h 13717085"/>
              <a:gd name="connsiteX50" fmla="*/ 0 w 5935980"/>
              <a:gd name="connsiteY50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795570 w 5935980"/>
              <a:gd name="connsiteY11" fmla="*/ 58525 h 13717085"/>
              <a:gd name="connsiteX12" fmla="*/ 4789813 w 5935980"/>
              <a:gd name="connsiteY12" fmla="*/ 61428 h 13717085"/>
              <a:gd name="connsiteX13" fmla="*/ 4730659 w 5935980"/>
              <a:gd name="connsiteY13" fmla="*/ 91249 h 13717085"/>
              <a:gd name="connsiteX14" fmla="*/ 4482795 w 5935980"/>
              <a:gd name="connsiteY14" fmla="*/ 281037 h 13717085"/>
              <a:gd name="connsiteX15" fmla="*/ 4441639 w 5935980"/>
              <a:gd name="connsiteY15" fmla="*/ 325784 h 13717085"/>
              <a:gd name="connsiteX16" fmla="*/ 4427740 w 5935980"/>
              <a:gd name="connsiteY16" fmla="*/ 347765 h 13717085"/>
              <a:gd name="connsiteX17" fmla="*/ 4412544 w 5935980"/>
              <a:gd name="connsiteY17" fmla="*/ 366183 h 13717085"/>
              <a:gd name="connsiteX18" fmla="*/ 4391022 w 5935980"/>
              <a:gd name="connsiteY18" fmla="*/ 405834 h 13717085"/>
              <a:gd name="connsiteX19" fmla="*/ 4361712 w 5935980"/>
              <a:gd name="connsiteY19" fmla="*/ 452188 h 13717085"/>
              <a:gd name="connsiteX20" fmla="*/ 4349980 w 5935980"/>
              <a:gd name="connsiteY20" fmla="*/ 481450 h 13717085"/>
              <a:gd name="connsiteX21" fmla="*/ 4336195 w 5935980"/>
              <a:gd name="connsiteY21" fmla="*/ 506846 h 13717085"/>
              <a:gd name="connsiteX22" fmla="*/ 4308348 w 5935980"/>
              <a:gd name="connsiteY22" fmla="*/ 582928 h 13717085"/>
              <a:gd name="connsiteX23" fmla="*/ 4306660 w 5935980"/>
              <a:gd name="connsiteY23" fmla="*/ 589493 h 13717085"/>
              <a:gd name="connsiteX24" fmla="*/ 4303866 w 5935980"/>
              <a:gd name="connsiteY24" fmla="*/ 600361 h 13717085"/>
              <a:gd name="connsiteX25" fmla="*/ 4303866 w 5935980"/>
              <a:gd name="connsiteY25" fmla="*/ 600361 h 13717085"/>
              <a:gd name="connsiteX26" fmla="*/ 4349980 w 5935980"/>
              <a:gd name="connsiteY26" fmla="*/ 481450 h 13717085"/>
              <a:gd name="connsiteX27" fmla="*/ 4391022 w 5935980"/>
              <a:gd name="connsiteY27" fmla="*/ 405834 h 13717085"/>
              <a:gd name="connsiteX28" fmla="*/ 4427740 w 5935980"/>
              <a:gd name="connsiteY28" fmla="*/ 347765 h 13717085"/>
              <a:gd name="connsiteX29" fmla="*/ 4730659 w 5935980"/>
              <a:gd name="connsiteY29" fmla="*/ 91249 h 13717085"/>
              <a:gd name="connsiteX30" fmla="*/ 4939108 w 5935980"/>
              <a:gd name="connsiteY30" fmla="*/ 16873 h 13717085"/>
              <a:gd name="connsiteX31" fmla="*/ 5017075 w 5935980"/>
              <a:gd name="connsiteY31" fmla="*/ 5232 h 13717085"/>
              <a:gd name="connsiteX32" fmla="*/ 5098894 w 5935980"/>
              <a:gd name="connsiteY32" fmla="*/ 1101 h 13717085"/>
              <a:gd name="connsiteX33" fmla="*/ 5099211 w 5935980"/>
              <a:gd name="connsiteY33" fmla="*/ 1086 h 13717085"/>
              <a:gd name="connsiteX34" fmla="*/ 5099212 w 5935980"/>
              <a:gd name="connsiteY34" fmla="*/ 1086 h 13717085"/>
              <a:gd name="connsiteX35" fmla="*/ 5099211 w 5935980"/>
              <a:gd name="connsiteY35" fmla="*/ 1085 h 13717085"/>
              <a:gd name="connsiteX36" fmla="*/ 5130039 w 5935980"/>
              <a:gd name="connsiteY36" fmla="*/ 1316 h 13717085"/>
              <a:gd name="connsiteX37" fmla="*/ 5153050 w 5935980"/>
              <a:gd name="connsiteY37" fmla="*/ 6514 h 13717085"/>
              <a:gd name="connsiteX38" fmla="*/ 5266101 w 5935980"/>
              <a:gd name="connsiteY38" fmla="*/ 17910 h 13717085"/>
              <a:gd name="connsiteX39" fmla="*/ 5923028 w 5935980"/>
              <a:gd name="connsiteY39" fmla="*/ 744511 h 13717085"/>
              <a:gd name="connsiteX40" fmla="*/ 5926177 w 5935980"/>
              <a:gd name="connsiteY40" fmla="*/ 806873 h 13717085"/>
              <a:gd name="connsiteX41" fmla="*/ 5935980 w 5935980"/>
              <a:gd name="connsiteY41" fmla="*/ 816425 h 13717085"/>
              <a:gd name="connsiteX42" fmla="*/ 5935980 w 5935980"/>
              <a:gd name="connsiteY42" fmla="*/ 12894126 h 13717085"/>
              <a:gd name="connsiteX43" fmla="*/ 5925145 w 5935980"/>
              <a:gd name="connsiteY43" fmla="*/ 12934579 h 13717085"/>
              <a:gd name="connsiteX44" fmla="*/ 5923542 w 5935980"/>
              <a:gd name="connsiteY44" fmla="*/ 12968437 h 13717085"/>
              <a:gd name="connsiteX45" fmla="*/ 5183879 w 5935980"/>
              <a:gd name="connsiteY45" fmla="*/ 13712811 h 13717085"/>
              <a:gd name="connsiteX46" fmla="*/ 5099231 w 5935980"/>
              <a:gd name="connsiteY46" fmla="*/ 13717085 h 13717085"/>
              <a:gd name="connsiteX47" fmla="*/ 5099191 w 5935980"/>
              <a:gd name="connsiteY47" fmla="*/ 13717085 h 13717085"/>
              <a:gd name="connsiteX48" fmla="*/ 0 w 5935980"/>
              <a:gd name="connsiteY48" fmla="*/ 13717085 h 13717085"/>
              <a:gd name="connsiteX49" fmla="*/ 0 w 5935980"/>
              <a:gd name="connsiteY49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795570 w 5935980"/>
              <a:gd name="connsiteY11" fmla="*/ 58525 h 13717085"/>
              <a:gd name="connsiteX12" fmla="*/ 4789813 w 5935980"/>
              <a:gd name="connsiteY12" fmla="*/ 61428 h 13717085"/>
              <a:gd name="connsiteX13" fmla="*/ 4730659 w 5935980"/>
              <a:gd name="connsiteY13" fmla="*/ 91249 h 13717085"/>
              <a:gd name="connsiteX14" fmla="*/ 4482795 w 5935980"/>
              <a:gd name="connsiteY14" fmla="*/ 281037 h 13717085"/>
              <a:gd name="connsiteX15" fmla="*/ 4441639 w 5935980"/>
              <a:gd name="connsiteY15" fmla="*/ 325784 h 13717085"/>
              <a:gd name="connsiteX16" fmla="*/ 4427740 w 5935980"/>
              <a:gd name="connsiteY16" fmla="*/ 347765 h 13717085"/>
              <a:gd name="connsiteX17" fmla="*/ 4412544 w 5935980"/>
              <a:gd name="connsiteY17" fmla="*/ 366183 h 13717085"/>
              <a:gd name="connsiteX18" fmla="*/ 4391022 w 5935980"/>
              <a:gd name="connsiteY18" fmla="*/ 405834 h 13717085"/>
              <a:gd name="connsiteX19" fmla="*/ 4361712 w 5935980"/>
              <a:gd name="connsiteY19" fmla="*/ 452188 h 13717085"/>
              <a:gd name="connsiteX20" fmla="*/ 4349980 w 5935980"/>
              <a:gd name="connsiteY20" fmla="*/ 481450 h 13717085"/>
              <a:gd name="connsiteX21" fmla="*/ 4336195 w 5935980"/>
              <a:gd name="connsiteY21" fmla="*/ 506846 h 13717085"/>
              <a:gd name="connsiteX22" fmla="*/ 4308348 w 5935980"/>
              <a:gd name="connsiteY22" fmla="*/ 582928 h 13717085"/>
              <a:gd name="connsiteX23" fmla="*/ 4306660 w 5935980"/>
              <a:gd name="connsiteY23" fmla="*/ 589493 h 13717085"/>
              <a:gd name="connsiteX24" fmla="*/ 4303866 w 5935980"/>
              <a:gd name="connsiteY24" fmla="*/ 600361 h 13717085"/>
              <a:gd name="connsiteX25" fmla="*/ 4303866 w 5935980"/>
              <a:gd name="connsiteY25" fmla="*/ 600361 h 13717085"/>
              <a:gd name="connsiteX26" fmla="*/ 4349980 w 5935980"/>
              <a:gd name="connsiteY26" fmla="*/ 481450 h 13717085"/>
              <a:gd name="connsiteX27" fmla="*/ 4391022 w 5935980"/>
              <a:gd name="connsiteY27" fmla="*/ 405834 h 13717085"/>
              <a:gd name="connsiteX28" fmla="*/ 4427740 w 5935980"/>
              <a:gd name="connsiteY28" fmla="*/ 347765 h 13717085"/>
              <a:gd name="connsiteX29" fmla="*/ 4939108 w 5935980"/>
              <a:gd name="connsiteY29" fmla="*/ 16873 h 13717085"/>
              <a:gd name="connsiteX30" fmla="*/ 5017075 w 5935980"/>
              <a:gd name="connsiteY30" fmla="*/ 5232 h 13717085"/>
              <a:gd name="connsiteX31" fmla="*/ 5098894 w 5935980"/>
              <a:gd name="connsiteY31" fmla="*/ 1101 h 13717085"/>
              <a:gd name="connsiteX32" fmla="*/ 5099211 w 5935980"/>
              <a:gd name="connsiteY32" fmla="*/ 1086 h 13717085"/>
              <a:gd name="connsiteX33" fmla="*/ 5099212 w 5935980"/>
              <a:gd name="connsiteY33" fmla="*/ 1086 h 13717085"/>
              <a:gd name="connsiteX34" fmla="*/ 5099211 w 5935980"/>
              <a:gd name="connsiteY34" fmla="*/ 1085 h 13717085"/>
              <a:gd name="connsiteX35" fmla="*/ 5130039 w 5935980"/>
              <a:gd name="connsiteY35" fmla="*/ 1316 h 13717085"/>
              <a:gd name="connsiteX36" fmla="*/ 5153050 w 5935980"/>
              <a:gd name="connsiteY36" fmla="*/ 6514 h 13717085"/>
              <a:gd name="connsiteX37" fmla="*/ 5266101 w 5935980"/>
              <a:gd name="connsiteY37" fmla="*/ 17910 h 13717085"/>
              <a:gd name="connsiteX38" fmla="*/ 5923028 w 5935980"/>
              <a:gd name="connsiteY38" fmla="*/ 744511 h 13717085"/>
              <a:gd name="connsiteX39" fmla="*/ 5926177 w 5935980"/>
              <a:gd name="connsiteY39" fmla="*/ 806873 h 13717085"/>
              <a:gd name="connsiteX40" fmla="*/ 5935980 w 5935980"/>
              <a:gd name="connsiteY40" fmla="*/ 816425 h 13717085"/>
              <a:gd name="connsiteX41" fmla="*/ 5935980 w 5935980"/>
              <a:gd name="connsiteY41" fmla="*/ 12894126 h 13717085"/>
              <a:gd name="connsiteX42" fmla="*/ 5925145 w 5935980"/>
              <a:gd name="connsiteY42" fmla="*/ 12934579 h 13717085"/>
              <a:gd name="connsiteX43" fmla="*/ 5923542 w 5935980"/>
              <a:gd name="connsiteY43" fmla="*/ 12968437 h 13717085"/>
              <a:gd name="connsiteX44" fmla="*/ 5183879 w 5935980"/>
              <a:gd name="connsiteY44" fmla="*/ 13712811 h 13717085"/>
              <a:gd name="connsiteX45" fmla="*/ 5099231 w 5935980"/>
              <a:gd name="connsiteY45" fmla="*/ 13717085 h 13717085"/>
              <a:gd name="connsiteX46" fmla="*/ 5099191 w 5935980"/>
              <a:gd name="connsiteY46" fmla="*/ 13717085 h 13717085"/>
              <a:gd name="connsiteX47" fmla="*/ 0 w 5935980"/>
              <a:gd name="connsiteY47" fmla="*/ 13717085 h 13717085"/>
              <a:gd name="connsiteX48" fmla="*/ 0 w 5935980"/>
              <a:gd name="connsiteY48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795570 w 5935980"/>
              <a:gd name="connsiteY11" fmla="*/ 58525 h 13717085"/>
              <a:gd name="connsiteX12" fmla="*/ 4789813 w 5935980"/>
              <a:gd name="connsiteY12" fmla="*/ 61428 h 13717085"/>
              <a:gd name="connsiteX13" fmla="*/ 4482795 w 5935980"/>
              <a:gd name="connsiteY13" fmla="*/ 281037 h 13717085"/>
              <a:gd name="connsiteX14" fmla="*/ 4441639 w 5935980"/>
              <a:gd name="connsiteY14" fmla="*/ 325784 h 13717085"/>
              <a:gd name="connsiteX15" fmla="*/ 4427740 w 5935980"/>
              <a:gd name="connsiteY15" fmla="*/ 347765 h 13717085"/>
              <a:gd name="connsiteX16" fmla="*/ 4412544 w 5935980"/>
              <a:gd name="connsiteY16" fmla="*/ 366183 h 13717085"/>
              <a:gd name="connsiteX17" fmla="*/ 4391022 w 5935980"/>
              <a:gd name="connsiteY17" fmla="*/ 405834 h 13717085"/>
              <a:gd name="connsiteX18" fmla="*/ 4361712 w 5935980"/>
              <a:gd name="connsiteY18" fmla="*/ 452188 h 13717085"/>
              <a:gd name="connsiteX19" fmla="*/ 4349980 w 5935980"/>
              <a:gd name="connsiteY19" fmla="*/ 481450 h 13717085"/>
              <a:gd name="connsiteX20" fmla="*/ 4336195 w 5935980"/>
              <a:gd name="connsiteY20" fmla="*/ 506846 h 13717085"/>
              <a:gd name="connsiteX21" fmla="*/ 4308348 w 5935980"/>
              <a:gd name="connsiteY21" fmla="*/ 582928 h 13717085"/>
              <a:gd name="connsiteX22" fmla="*/ 4306660 w 5935980"/>
              <a:gd name="connsiteY22" fmla="*/ 589493 h 13717085"/>
              <a:gd name="connsiteX23" fmla="*/ 4303866 w 5935980"/>
              <a:gd name="connsiteY23" fmla="*/ 600361 h 13717085"/>
              <a:gd name="connsiteX24" fmla="*/ 4303866 w 5935980"/>
              <a:gd name="connsiteY24" fmla="*/ 600361 h 13717085"/>
              <a:gd name="connsiteX25" fmla="*/ 4349980 w 5935980"/>
              <a:gd name="connsiteY25" fmla="*/ 481450 h 13717085"/>
              <a:gd name="connsiteX26" fmla="*/ 4391022 w 5935980"/>
              <a:gd name="connsiteY26" fmla="*/ 405834 h 13717085"/>
              <a:gd name="connsiteX27" fmla="*/ 4427740 w 5935980"/>
              <a:gd name="connsiteY27" fmla="*/ 347765 h 13717085"/>
              <a:gd name="connsiteX28" fmla="*/ 4939108 w 5935980"/>
              <a:gd name="connsiteY28" fmla="*/ 16873 h 13717085"/>
              <a:gd name="connsiteX29" fmla="*/ 5017075 w 5935980"/>
              <a:gd name="connsiteY29" fmla="*/ 5232 h 13717085"/>
              <a:gd name="connsiteX30" fmla="*/ 5098894 w 5935980"/>
              <a:gd name="connsiteY30" fmla="*/ 1101 h 13717085"/>
              <a:gd name="connsiteX31" fmla="*/ 5099211 w 5935980"/>
              <a:gd name="connsiteY31" fmla="*/ 1086 h 13717085"/>
              <a:gd name="connsiteX32" fmla="*/ 5099212 w 5935980"/>
              <a:gd name="connsiteY32" fmla="*/ 1086 h 13717085"/>
              <a:gd name="connsiteX33" fmla="*/ 5099211 w 5935980"/>
              <a:gd name="connsiteY33" fmla="*/ 1085 h 13717085"/>
              <a:gd name="connsiteX34" fmla="*/ 5130039 w 5935980"/>
              <a:gd name="connsiteY34" fmla="*/ 1316 h 13717085"/>
              <a:gd name="connsiteX35" fmla="*/ 5153050 w 5935980"/>
              <a:gd name="connsiteY35" fmla="*/ 6514 h 13717085"/>
              <a:gd name="connsiteX36" fmla="*/ 5266101 w 5935980"/>
              <a:gd name="connsiteY36" fmla="*/ 17910 h 13717085"/>
              <a:gd name="connsiteX37" fmla="*/ 5923028 w 5935980"/>
              <a:gd name="connsiteY37" fmla="*/ 744511 h 13717085"/>
              <a:gd name="connsiteX38" fmla="*/ 5926177 w 5935980"/>
              <a:gd name="connsiteY38" fmla="*/ 806873 h 13717085"/>
              <a:gd name="connsiteX39" fmla="*/ 5935980 w 5935980"/>
              <a:gd name="connsiteY39" fmla="*/ 816425 h 13717085"/>
              <a:gd name="connsiteX40" fmla="*/ 5935980 w 5935980"/>
              <a:gd name="connsiteY40" fmla="*/ 12894126 h 13717085"/>
              <a:gd name="connsiteX41" fmla="*/ 5925145 w 5935980"/>
              <a:gd name="connsiteY41" fmla="*/ 12934579 h 13717085"/>
              <a:gd name="connsiteX42" fmla="*/ 5923542 w 5935980"/>
              <a:gd name="connsiteY42" fmla="*/ 12968437 h 13717085"/>
              <a:gd name="connsiteX43" fmla="*/ 5183879 w 5935980"/>
              <a:gd name="connsiteY43" fmla="*/ 13712811 h 13717085"/>
              <a:gd name="connsiteX44" fmla="*/ 5099231 w 5935980"/>
              <a:gd name="connsiteY44" fmla="*/ 13717085 h 13717085"/>
              <a:gd name="connsiteX45" fmla="*/ 5099191 w 5935980"/>
              <a:gd name="connsiteY45" fmla="*/ 13717085 h 13717085"/>
              <a:gd name="connsiteX46" fmla="*/ 0 w 5935980"/>
              <a:gd name="connsiteY46" fmla="*/ 13717085 h 13717085"/>
              <a:gd name="connsiteX47" fmla="*/ 0 w 5935980"/>
              <a:gd name="connsiteY47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795570 w 5935980"/>
              <a:gd name="connsiteY11" fmla="*/ 58525 h 13717085"/>
              <a:gd name="connsiteX12" fmla="*/ 4482795 w 5935980"/>
              <a:gd name="connsiteY12" fmla="*/ 281037 h 13717085"/>
              <a:gd name="connsiteX13" fmla="*/ 4441639 w 5935980"/>
              <a:gd name="connsiteY13" fmla="*/ 325784 h 13717085"/>
              <a:gd name="connsiteX14" fmla="*/ 4427740 w 5935980"/>
              <a:gd name="connsiteY14" fmla="*/ 347765 h 13717085"/>
              <a:gd name="connsiteX15" fmla="*/ 4412544 w 5935980"/>
              <a:gd name="connsiteY15" fmla="*/ 366183 h 13717085"/>
              <a:gd name="connsiteX16" fmla="*/ 4391022 w 5935980"/>
              <a:gd name="connsiteY16" fmla="*/ 405834 h 13717085"/>
              <a:gd name="connsiteX17" fmla="*/ 4361712 w 5935980"/>
              <a:gd name="connsiteY17" fmla="*/ 452188 h 13717085"/>
              <a:gd name="connsiteX18" fmla="*/ 4349980 w 5935980"/>
              <a:gd name="connsiteY18" fmla="*/ 481450 h 13717085"/>
              <a:gd name="connsiteX19" fmla="*/ 4336195 w 5935980"/>
              <a:gd name="connsiteY19" fmla="*/ 506846 h 13717085"/>
              <a:gd name="connsiteX20" fmla="*/ 4308348 w 5935980"/>
              <a:gd name="connsiteY20" fmla="*/ 582928 h 13717085"/>
              <a:gd name="connsiteX21" fmla="*/ 4306660 w 5935980"/>
              <a:gd name="connsiteY21" fmla="*/ 589493 h 13717085"/>
              <a:gd name="connsiteX22" fmla="*/ 4303866 w 5935980"/>
              <a:gd name="connsiteY22" fmla="*/ 600361 h 13717085"/>
              <a:gd name="connsiteX23" fmla="*/ 4303866 w 5935980"/>
              <a:gd name="connsiteY23" fmla="*/ 600361 h 13717085"/>
              <a:gd name="connsiteX24" fmla="*/ 4349980 w 5935980"/>
              <a:gd name="connsiteY24" fmla="*/ 481450 h 13717085"/>
              <a:gd name="connsiteX25" fmla="*/ 4391022 w 5935980"/>
              <a:gd name="connsiteY25" fmla="*/ 405834 h 13717085"/>
              <a:gd name="connsiteX26" fmla="*/ 4427740 w 5935980"/>
              <a:gd name="connsiteY26" fmla="*/ 347765 h 13717085"/>
              <a:gd name="connsiteX27" fmla="*/ 4939108 w 5935980"/>
              <a:gd name="connsiteY27" fmla="*/ 16873 h 13717085"/>
              <a:gd name="connsiteX28" fmla="*/ 5017075 w 5935980"/>
              <a:gd name="connsiteY28" fmla="*/ 5232 h 13717085"/>
              <a:gd name="connsiteX29" fmla="*/ 5098894 w 5935980"/>
              <a:gd name="connsiteY29" fmla="*/ 1101 h 13717085"/>
              <a:gd name="connsiteX30" fmla="*/ 5099211 w 5935980"/>
              <a:gd name="connsiteY30" fmla="*/ 1086 h 13717085"/>
              <a:gd name="connsiteX31" fmla="*/ 5099212 w 5935980"/>
              <a:gd name="connsiteY31" fmla="*/ 1086 h 13717085"/>
              <a:gd name="connsiteX32" fmla="*/ 5099211 w 5935980"/>
              <a:gd name="connsiteY32" fmla="*/ 1085 h 13717085"/>
              <a:gd name="connsiteX33" fmla="*/ 5130039 w 5935980"/>
              <a:gd name="connsiteY33" fmla="*/ 1316 h 13717085"/>
              <a:gd name="connsiteX34" fmla="*/ 5153050 w 5935980"/>
              <a:gd name="connsiteY34" fmla="*/ 6514 h 13717085"/>
              <a:gd name="connsiteX35" fmla="*/ 5266101 w 5935980"/>
              <a:gd name="connsiteY35" fmla="*/ 17910 h 13717085"/>
              <a:gd name="connsiteX36" fmla="*/ 5923028 w 5935980"/>
              <a:gd name="connsiteY36" fmla="*/ 744511 h 13717085"/>
              <a:gd name="connsiteX37" fmla="*/ 5926177 w 5935980"/>
              <a:gd name="connsiteY37" fmla="*/ 806873 h 13717085"/>
              <a:gd name="connsiteX38" fmla="*/ 5935980 w 5935980"/>
              <a:gd name="connsiteY38" fmla="*/ 816425 h 13717085"/>
              <a:gd name="connsiteX39" fmla="*/ 5935980 w 5935980"/>
              <a:gd name="connsiteY39" fmla="*/ 12894126 h 13717085"/>
              <a:gd name="connsiteX40" fmla="*/ 5925145 w 5935980"/>
              <a:gd name="connsiteY40" fmla="*/ 12934579 h 13717085"/>
              <a:gd name="connsiteX41" fmla="*/ 5923542 w 5935980"/>
              <a:gd name="connsiteY41" fmla="*/ 12968437 h 13717085"/>
              <a:gd name="connsiteX42" fmla="*/ 5183879 w 5935980"/>
              <a:gd name="connsiteY42" fmla="*/ 13712811 h 13717085"/>
              <a:gd name="connsiteX43" fmla="*/ 5099231 w 5935980"/>
              <a:gd name="connsiteY43" fmla="*/ 13717085 h 13717085"/>
              <a:gd name="connsiteX44" fmla="*/ 5099191 w 5935980"/>
              <a:gd name="connsiteY44" fmla="*/ 13717085 h 13717085"/>
              <a:gd name="connsiteX45" fmla="*/ 0 w 5935980"/>
              <a:gd name="connsiteY45" fmla="*/ 13717085 h 13717085"/>
              <a:gd name="connsiteX46" fmla="*/ 0 w 5935980"/>
              <a:gd name="connsiteY46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482795 w 5935980"/>
              <a:gd name="connsiteY11" fmla="*/ 281037 h 13717085"/>
              <a:gd name="connsiteX12" fmla="*/ 4441639 w 5935980"/>
              <a:gd name="connsiteY12" fmla="*/ 325784 h 13717085"/>
              <a:gd name="connsiteX13" fmla="*/ 4427740 w 5935980"/>
              <a:gd name="connsiteY13" fmla="*/ 347765 h 13717085"/>
              <a:gd name="connsiteX14" fmla="*/ 4412544 w 5935980"/>
              <a:gd name="connsiteY14" fmla="*/ 366183 h 13717085"/>
              <a:gd name="connsiteX15" fmla="*/ 4391022 w 5935980"/>
              <a:gd name="connsiteY15" fmla="*/ 405834 h 13717085"/>
              <a:gd name="connsiteX16" fmla="*/ 4361712 w 5935980"/>
              <a:gd name="connsiteY16" fmla="*/ 452188 h 13717085"/>
              <a:gd name="connsiteX17" fmla="*/ 4349980 w 5935980"/>
              <a:gd name="connsiteY17" fmla="*/ 481450 h 13717085"/>
              <a:gd name="connsiteX18" fmla="*/ 4336195 w 5935980"/>
              <a:gd name="connsiteY18" fmla="*/ 506846 h 13717085"/>
              <a:gd name="connsiteX19" fmla="*/ 4308348 w 5935980"/>
              <a:gd name="connsiteY19" fmla="*/ 582928 h 13717085"/>
              <a:gd name="connsiteX20" fmla="*/ 4306660 w 5935980"/>
              <a:gd name="connsiteY20" fmla="*/ 589493 h 13717085"/>
              <a:gd name="connsiteX21" fmla="*/ 4303866 w 5935980"/>
              <a:gd name="connsiteY21" fmla="*/ 600361 h 13717085"/>
              <a:gd name="connsiteX22" fmla="*/ 4303866 w 5935980"/>
              <a:gd name="connsiteY22" fmla="*/ 600361 h 13717085"/>
              <a:gd name="connsiteX23" fmla="*/ 4349980 w 5935980"/>
              <a:gd name="connsiteY23" fmla="*/ 481450 h 13717085"/>
              <a:gd name="connsiteX24" fmla="*/ 4391022 w 5935980"/>
              <a:gd name="connsiteY24" fmla="*/ 405834 h 13717085"/>
              <a:gd name="connsiteX25" fmla="*/ 4427740 w 5935980"/>
              <a:gd name="connsiteY25" fmla="*/ 347765 h 13717085"/>
              <a:gd name="connsiteX26" fmla="*/ 4939108 w 5935980"/>
              <a:gd name="connsiteY26" fmla="*/ 16873 h 13717085"/>
              <a:gd name="connsiteX27" fmla="*/ 5017075 w 5935980"/>
              <a:gd name="connsiteY27" fmla="*/ 5232 h 13717085"/>
              <a:gd name="connsiteX28" fmla="*/ 5098894 w 5935980"/>
              <a:gd name="connsiteY28" fmla="*/ 1101 h 13717085"/>
              <a:gd name="connsiteX29" fmla="*/ 5099211 w 5935980"/>
              <a:gd name="connsiteY29" fmla="*/ 1086 h 13717085"/>
              <a:gd name="connsiteX30" fmla="*/ 5099212 w 5935980"/>
              <a:gd name="connsiteY30" fmla="*/ 1086 h 13717085"/>
              <a:gd name="connsiteX31" fmla="*/ 5099211 w 5935980"/>
              <a:gd name="connsiteY31" fmla="*/ 1085 h 13717085"/>
              <a:gd name="connsiteX32" fmla="*/ 5130039 w 5935980"/>
              <a:gd name="connsiteY32" fmla="*/ 1316 h 13717085"/>
              <a:gd name="connsiteX33" fmla="*/ 5153050 w 5935980"/>
              <a:gd name="connsiteY33" fmla="*/ 6514 h 13717085"/>
              <a:gd name="connsiteX34" fmla="*/ 5266101 w 5935980"/>
              <a:gd name="connsiteY34" fmla="*/ 17910 h 13717085"/>
              <a:gd name="connsiteX35" fmla="*/ 5923028 w 5935980"/>
              <a:gd name="connsiteY35" fmla="*/ 744511 h 13717085"/>
              <a:gd name="connsiteX36" fmla="*/ 5926177 w 5935980"/>
              <a:gd name="connsiteY36" fmla="*/ 806873 h 13717085"/>
              <a:gd name="connsiteX37" fmla="*/ 5935980 w 5935980"/>
              <a:gd name="connsiteY37" fmla="*/ 816425 h 13717085"/>
              <a:gd name="connsiteX38" fmla="*/ 5935980 w 5935980"/>
              <a:gd name="connsiteY38" fmla="*/ 12894126 h 13717085"/>
              <a:gd name="connsiteX39" fmla="*/ 5925145 w 5935980"/>
              <a:gd name="connsiteY39" fmla="*/ 12934579 h 13717085"/>
              <a:gd name="connsiteX40" fmla="*/ 5923542 w 5935980"/>
              <a:gd name="connsiteY40" fmla="*/ 12968437 h 13717085"/>
              <a:gd name="connsiteX41" fmla="*/ 5183879 w 5935980"/>
              <a:gd name="connsiteY41" fmla="*/ 13712811 h 13717085"/>
              <a:gd name="connsiteX42" fmla="*/ 5099231 w 5935980"/>
              <a:gd name="connsiteY42" fmla="*/ 13717085 h 13717085"/>
              <a:gd name="connsiteX43" fmla="*/ 5099191 w 5935980"/>
              <a:gd name="connsiteY43" fmla="*/ 13717085 h 13717085"/>
              <a:gd name="connsiteX44" fmla="*/ 0 w 5935980"/>
              <a:gd name="connsiteY44" fmla="*/ 13717085 h 13717085"/>
              <a:gd name="connsiteX45" fmla="*/ 0 w 5935980"/>
              <a:gd name="connsiteY45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806057 w 5935980"/>
              <a:gd name="connsiteY10" fmla="*/ 55482 h 13717085"/>
              <a:gd name="connsiteX11" fmla="*/ 4482795 w 5935980"/>
              <a:gd name="connsiteY11" fmla="*/ 281037 h 13717085"/>
              <a:gd name="connsiteX12" fmla="*/ 4441639 w 5935980"/>
              <a:gd name="connsiteY12" fmla="*/ 325784 h 13717085"/>
              <a:gd name="connsiteX13" fmla="*/ 4427740 w 5935980"/>
              <a:gd name="connsiteY13" fmla="*/ 347765 h 13717085"/>
              <a:gd name="connsiteX14" fmla="*/ 4412544 w 5935980"/>
              <a:gd name="connsiteY14" fmla="*/ 366183 h 13717085"/>
              <a:gd name="connsiteX15" fmla="*/ 4391022 w 5935980"/>
              <a:gd name="connsiteY15" fmla="*/ 405834 h 13717085"/>
              <a:gd name="connsiteX16" fmla="*/ 4361712 w 5935980"/>
              <a:gd name="connsiteY16" fmla="*/ 452188 h 13717085"/>
              <a:gd name="connsiteX17" fmla="*/ 4349980 w 5935980"/>
              <a:gd name="connsiteY17" fmla="*/ 481450 h 13717085"/>
              <a:gd name="connsiteX18" fmla="*/ 4336195 w 5935980"/>
              <a:gd name="connsiteY18" fmla="*/ 506846 h 13717085"/>
              <a:gd name="connsiteX19" fmla="*/ 4308348 w 5935980"/>
              <a:gd name="connsiteY19" fmla="*/ 582928 h 13717085"/>
              <a:gd name="connsiteX20" fmla="*/ 4306660 w 5935980"/>
              <a:gd name="connsiteY20" fmla="*/ 589493 h 13717085"/>
              <a:gd name="connsiteX21" fmla="*/ 4303866 w 5935980"/>
              <a:gd name="connsiteY21" fmla="*/ 600361 h 13717085"/>
              <a:gd name="connsiteX22" fmla="*/ 4303866 w 5935980"/>
              <a:gd name="connsiteY22" fmla="*/ 600361 h 13717085"/>
              <a:gd name="connsiteX23" fmla="*/ 4349980 w 5935980"/>
              <a:gd name="connsiteY23" fmla="*/ 481450 h 13717085"/>
              <a:gd name="connsiteX24" fmla="*/ 4391022 w 5935980"/>
              <a:gd name="connsiteY24" fmla="*/ 405834 h 13717085"/>
              <a:gd name="connsiteX25" fmla="*/ 4427740 w 5935980"/>
              <a:gd name="connsiteY25" fmla="*/ 347765 h 13717085"/>
              <a:gd name="connsiteX26" fmla="*/ 5017075 w 5935980"/>
              <a:gd name="connsiteY26" fmla="*/ 5232 h 13717085"/>
              <a:gd name="connsiteX27" fmla="*/ 5098894 w 5935980"/>
              <a:gd name="connsiteY27" fmla="*/ 1101 h 13717085"/>
              <a:gd name="connsiteX28" fmla="*/ 5099211 w 5935980"/>
              <a:gd name="connsiteY28" fmla="*/ 1086 h 13717085"/>
              <a:gd name="connsiteX29" fmla="*/ 5099212 w 5935980"/>
              <a:gd name="connsiteY29" fmla="*/ 1086 h 13717085"/>
              <a:gd name="connsiteX30" fmla="*/ 5099211 w 5935980"/>
              <a:gd name="connsiteY30" fmla="*/ 1085 h 13717085"/>
              <a:gd name="connsiteX31" fmla="*/ 5130039 w 5935980"/>
              <a:gd name="connsiteY31" fmla="*/ 1316 h 13717085"/>
              <a:gd name="connsiteX32" fmla="*/ 5153050 w 5935980"/>
              <a:gd name="connsiteY32" fmla="*/ 6514 h 13717085"/>
              <a:gd name="connsiteX33" fmla="*/ 5266101 w 5935980"/>
              <a:gd name="connsiteY33" fmla="*/ 17910 h 13717085"/>
              <a:gd name="connsiteX34" fmla="*/ 5923028 w 5935980"/>
              <a:gd name="connsiteY34" fmla="*/ 744511 h 13717085"/>
              <a:gd name="connsiteX35" fmla="*/ 5926177 w 5935980"/>
              <a:gd name="connsiteY35" fmla="*/ 806873 h 13717085"/>
              <a:gd name="connsiteX36" fmla="*/ 5935980 w 5935980"/>
              <a:gd name="connsiteY36" fmla="*/ 816425 h 13717085"/>
              <a:gd name="connsiteX37" fmla="*/ 5935980 w 5935980"/>
              <a:gd name="connsiteY37" fmla="*/ 12894126 h 13717085"/>
              <a:gd name="connsiteX38" fmla="*/ 5925145 w 5935980"/>
              <a:gd name="connsiteY38" fmla="*/ 12934579 h 13717085"/>
              <a:gd name="connsiteX39" fmla="*/ 5923542 w 5935980"/>
              <a:gd name="connsiteY39" fmla="*/ 12968437 h 13717085"/>
              <a:gd name="connsiteX40" fmla="*/ 5183879 w 5935980"/>
              <a:gd name="connsiteY40" fmla="*/ 13712811 h 13717085"/>
              <a:gd name="connsiteX41" fmla="*/ 5099231 w 5935980"/>
              <a:gd name="connsiteY41" fmla="*/ 13717085 h 13717085"/>
              <a:gd name="connsiteX42" fmla="*/ 5099191 w 5935980"/>
              <a:gd name="connsiteY42" fmla="*/ 13717085 h 13717085"/>
              <a:gd name="connsiteX43" fmla="*/ 0 w 5935980"/>
              <a:gd name="connsiteY43" fmla="*/ 13717085 h 13717085"/>
              <a:gd name="connsiteX44" fmla="*/ 0 w 5935980"/>
              <a:gd name="connsiteY44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482795 w 5935980"/>
              <a:gd name="connsiteY10" fmla="*/ 281037 h 13717085"/>
              <a:gd name="connsiteX11" fmla="*/ 4441639 w 5935980"/>
              <a:gd name="connsiteY11" fmla="*/ 325784 h 13717085"/>
              <a:gd name="connsiteX12" fmla="*/ 4427740 w 5935980"/>
              <a:gd name="connsiteY12" fmla="*/ 347765 h 13717085"/>
              <a:gd name="connsiteX13" fmla="*/ 4412544 w 5935980"/>
              <a:gd name="connsiteY13" fmla="*/ 366183 h 13717085"/>
              <a:gd name="connsiteX14" fmla="*/ 4391022 w 5935980"/>
              <a:gd name="connsiteY14" fmla="*/ 405834 h 13717085"/>
              <a:gd name="connsiteX15" fmla="*/ 4361712 w 5935980"/>
              <a:gd name="connsiteY15" fmla="*/ 452188 h 13717085"/>
              <a:gd name="connsiteX16" fmla="*/ 4349980 w 5935980"/>
              <a:gd name="connsiteY16" fmla="*/ 481450 h 13717085"/>
              <a:gd name="connsiteX17" fmla="*/ 4336195 w 5935980"/>
              <a:gd name="connsiteY17" fmla="*/ 506846 h 13717085"/>
              <a:gd name="connsiteX18" fmla="*/ 4308348 w 5935980"/>
              <a:gd name="connsiteY18" fmla="*/ 582928 h 13717085"/>
              <a:gd name="connsiteX19" fmla="*/ 4306660 w 5935980"/>
              <a:gd name="connsiteY19" fmla="*/ 589493 h 13717085"/>
              <a:gd name="connsiteX20" fmla="*/ 4303866 w 5935980"/>
              <a:gd name="connsiteY20" fmla="*/ 600361 h 13717085"/>
              <a:gd name="connsiteX21" fmla="*/ 4303866 w 5935980"/>
              <a:gd name="connsiteY21" fmla="*/ 600361 h 13717085"/>
              <a:gd name="connsiteX22" fmla="*/ 4349980 w 5935980"/>
              <a:gd name="connsiteY22" fmla="*/ 481450 h 13717085"/>
              <a:gd name="connsiteX23" fmla="*/ 4391022 w 5935980"/>
              <a:gd name="connsiteY23" fmla="*/ 405834 h 13717085"/>
              <a:gd name="connsiteX24" fmla="*/ 4427740 w 5935980"/>
              <a:gd name="connsiteY24" fmla="*/ 347765 h 13717085"/>
              <a:gd name="connsiteX25" fmla="*/ 5017075 w 5935980"/>
              <a:gd name="connsiteY25" fmla="*/ 5232 h 13717085"/>
              <a:gd name="connsiteX26" fmla="*/ 5098894 w 5935980"/>
              <a:gd name="connsiteY26" fmla="*/ 1101 h 13717085"/>
              <a:gd name="connsiteX27" fmla="*/ 5099211 w 5935980"/>
              <a:gd name="connsiteY27" fmla="*/ 1086 h 13717085"/>
              <a:gd name="connsiteX28" fmla="*/ 5099212 w 5935980"/>
              <a:gd name="connsiteY28" fmla="*/ 1086 h 13717085"/>
              <a:gd name="connsiteX29" fmla="*/ 5099211 w 5935980"/>
              <a:gd name="connsiteY29" fmla="*/ 1085 h 13717085"/>
              <a:gd name="connsiteX30" fmla="*/ 5130039 w 5935980"/>
              <a:gd name="connsiteY30" fmla="*/ 1316 h 13717085"/>
              <a:gd name="connsiteX31" fmla="*/ 5153050 w 5935980"/>
              <a:gd name="connsiteY31" fmla="*/ 6514 h 13717085"/>
              <a:gd name="connsiteX32" fmla="*/ 5266101 w 5935980"/>
              <a:gd name="connsiteY32" fmla="*/ 17910 h 13717085"/>
              <a:gd name="connsiteX33" fmla="*/ 5923028 w 5935980"/>
              <a:gd name="connsiteY33" fmla="*/ 744511 h 13717085"/>
              <a:gd name="connsiteX34" fmla="*/ 5926177 w 5935980"/>
              <a:gd name="connsiteY34" fmla="*/ 806873 h 13717085"/>
              <a:gd name="connsiteX35" fmla="*/ 5935980 w 5935980"/>
              <a:gd name="connsiteY35" fmla="*/ 816425 h 13717085"/>
              <a:gd name="connsiteX36" fmla="*/ 5935980 w 5935980"/>
              <a:gd name="connsiteY36" fmla="*/ 12894126 h 13717085"/>
              <a:gd name="connsiteX37" fmla="*/ 5925145 w 5935980"/>
              <a:gd name="connsiteY37" fmla="*/ 12934579 h 13717085"/>
              <a:gd name="connsiteX38" fmla="*/ 5923542 w 5935980"/>
              <a:gd name="connsiteY38" fmla="*/ 12968437 h 13717085"/>
              <a:gd name="connsiteX39" fmla="*/ 5183879 w 5935980"/>
              <a:gd name="connsiteY39" fmla="*/ 13712811 h 13717085"/>
              <a:gd name="connsiteX40" fmla="*/ 5099231 w 5935980"/>
              <a:gd name="connsiteY40" fmla="*/ 13717085 h 13717085"/>
              <a:gd name="connsiteX41" fmla="*/ 5099191 w 5935980"/>
              <a:gd name="connsiteY41" fmla="*/ 13717085 h 13717085"/>
              <a:gd name="connsiteX42" fmla="*/ 0 w 5935980"/>
              <a:gd name="connsiteY42" fmla="*/ 13717085 h 13717085"/>
              <a:gd name="connsiteX43" fmla="*/ 0 w 5935980"/>
              <a:gd name="connsiteY43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441639 w 5935980"/>
              <a:gd name="connsiteY10" fmla="*/ 325784 h 13717085"/>
              <a:gd name="connsiteX11" fmla="*/ 4427740 w 5935980"/>
              <a:gd name="connsiteY11" fmla="*/ 347765 h 13717085"/>
              <a:gd name="connsiteX12" fmla="*/ 4412544 w 5935980"/>
              <a:gd name="connsiteY12" fmla="*/ 366183 h 13717085"/>
              <a:gd name="connsiteX13" fmla="*/ 4391022 w 5935980"/>
              <a:gd name="connsiteY13" fmla="*/ 405834 h 13717085"/>
              <a:gd name="connsiteX14" fmla="*/ 4361712 w 5935980"/>
              <a:gd name="connsiteY14" fmla="*/ 452188 h 13717085"/>
              <a:gd name="connsiteX15" fmla="*/ 4349980 w 5935980"/>
              <a:gd name="connsiteY15" fmla="*/ 481450 h 13717085"/>
              <a:gd name="connsiteX16" fmla="*/ 4336195 w 5935980"/>
              <a:gd name="connsiteY16" fmla="*/ 506846 h 13717085"/>
              <a:gd name="connsiteX17" fmla="*/ 4308348 w 5935980"/>
              <a:gd name="connsiteY17" fmla="*/ 582928 h 13717085"/>
              <a:gd name="connsiteX18" fmla="*/ 4306660 w 5935980"/>
              <a:gd name="connsiteY18" fmla="*/ 589493 h 13717085"/>
              <a:gd name="connsiteX19" fmla="*/ 4303866 w 5935980"/>
              <a:gd name="connsiteY19" fmla="*/ 600361 h 13717085"/>
              <a:gd name="connsiteX20" fmla="*/ 4303866 w 5935980"/>
              <a:gd name="connsiteY20" fmla="*/ 600361 h 13717085"/>
              <a:gd name="connsiteX21" fmla="*/ 4349980 w 5935980"/>
              <a:gd name="connsiteY21" fmla="*/ 481450 h 13717085"/>
              <a:gd name="connsiteX22" fmla="*/ 4391022 w 5935980"/>
              <a:gd name="connsiteY22" fmla="*/ 405834 h 13717085"/>
              <a:gd name="connsiteX23" fmla="*/ 4427740 w 5935980"/>
              <a:gd name="connsiteY23" fmla="*/ 347765 h 13717085"/>
              <a:gd name="connsiteX24" fmla="*/ 5017075 w 5935980"/>
              <a:gd name="connsiteY24" fmla="*/ 5232 h 13717085"/>
              <a:gd name="connsiteX25" fmla="*/ 5098894 w 5935980"/>
              <a:gd name="connsiteY25" fmla="*/ 1101 h 13717085"/>
              <a:gd name="connsiteX26" fmla="*/ 5099211 w 5935980"/>
              <a:gd name="connsiteY26" fmla="*/ 1086 h 13717085"/>
              <a:gd name="connsiteX27" fmla="*/ 5099212 w 5935980"/>
              <a:gd name="connsiteY27" fmla="*/ 1086 h 13717085"/>
              <a:gd name="connsiteX28" fmla="*/ 5099211 w 5935980"/>
              <a:gd name="connsiteY28" fmla="*/ 1085 h 13717085"/>
              <a:gd name="connsiteX29" fmla="*/ 5130039 w 5935980"/>
              <a:gd name="connsiteY29" fmla="*/ 1316 h 13717085"/>
              <a:gd name="connsiteX30" fmla="*/ 5153050 w 5935980"/>
              <a:gd name="connsiteY30" fmla="*/ 6514 h 13717085"/>
              <a:gd name="connsiteX31" fmla="*/ 5266101 w 5935980"/>
              <a:gd name="connsiteY31" fmla="*/ 17910 h 13717085"/>
              <a:gd name="connsiteX32" fmla="*/ 5923028 w 5935980"/>
              <a:gd name="connsiteY32" fmla="*/ 744511 h 13717085"/>
              <a:gd name="connsiteX33" fmla="*/ 5926177 w 5935980"/>
              <a:gd name="connsiteY33" fmla="*/ 806873 h 13717085"/>
              <a:gd name="connsiteX34" fmla="*/ 5935980 w 5935980"/>
              <a:gd name="connsiteY34" fmla="*/ 816425 h 13717085"/>
              <a:gd name="connsiteX35" fmla="*/ 5935980 w 5935980"/>
              <a:gd name="connsiteY35" fmla="*/ 12894126 h 13717085"/>
              <a:gd name="connsiteX36" fmla="*/ 5925145 w 5935980"/>
              <a:gd name="connsiteY36" fmla="*/ 12934579 h 13717085"/>
              <a:gd name="connsiteX37" fmla="*/ 5923542 w 5935980"/>
              <a:gd name="connsiteY37" fmla="*/ 12968437 h 13717085"/>
              <a:gd name="connsiteX38" fmla="*/ 5183879 w 5935980"/>
              <a:gd name="connsiteY38" fmla="*/ 13712811 h 13717085"/>
              <a:gd name="connsiteX39" fmla="*/ 5099231 w 5935980"/>
              <a:gd name="connsiteY39" fmla="*/ 13717085 h 13717085"/>
              <a:gd name="connsiteX40" fmla="*/ 5099191 w 5935980"/>
              <a:gd name="connsiteY40" fmla="*/ 13717085 h 13717085"/>
              <a:gd name="connsiteX41" fmla="*/ 0 w 5935980"/>
              <a:gd name="connsiteY41" fmla="*/ 13717085 h 13717085"/>
              <a:gd name="connsiteX42" fmla="*/ 0 w 5935980"/>
              <a:gd name="connsiteY42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441639 w 5935980"/>
              <a:gd name="connsiteY10" fmla="*/ 325784 h 13717085"/>
              <a:gd name="connsiteX11" fmla="*/ 4427740 w 5935980"/>
              <a:gd name="connsiteY11" fmla="*/ 347765 h 13717085"/>
              <a:gd name="connsiteX12" fmla="*/ 4412544 w 5935980"/>
              <a:gd name="connsiteY12" fmla="*/ 366183 h 13717085"/>
              <a:gd name="connsiteX13" fmla="*/ 4391022 w 5935980"/>
              <a:gd name="connsiteY13" fmla="*/ 405834 h 13717085"/>
              <a:gd name="connsiteX14" fmla="*/ 4361712 w 5935980"/>
              <a:gd name="connsiteY14" fmla="*/ 452188 h 13717085"/>
              <a:gd name="connsiteX15" fmla="*/ 4349980 w 5935980"/>
              <a:gd name="connsiteY15" fmla="*/ 481450 h 13717085"/>
              <a:gd name="connsiteX16" fmla="*/ 4336195 w 5935980"/>
              <a:gd name="connsiteY16" fmla="*/ 506846 h 13717085"/>
              <a:gd name="connsiteX17" fmla="*/ 4308348 w 5935980"/>
              <a:gd name="connsiteY17" fmla="*/ 582928 h 13717085"/>
              <a:gd name="connsiteX18" fmla="*/ 4306660 w 5935980"/>
              <a:gd name="connsiteY18" fmla="*/ 589493 h 13717085"/>
              <a:gd name="connsiteX19" fmla="*/ 4303866 w 5935980"/>
              <a:gd name="connsiteY19" fmla="*/ 600361 h 13717085"/>
              <a:gd name="connsiteX20" fmla="*/ 4303866 w 5935980"/>
              <a:gd name="connsiteY20" fmla="*/ 600361 h 13717085"/>
              <a:gd name="connsiteX21" fmla="*/ 4349980 w 5935980"/>
              <a:gd name="connsiteY21" fmla="*/ 481450 h 13717085"/>
              <a:gd name="connsiteX22" fmla="*/ 4391022 w 5935980"/>
              <a:gd name="connsiteY22" fmla="*/ 405834 h 13717085"/>
              <a:gd name="connsiteX23" fmla="*/ 5017075 w 5935980"/>
              <a:gd name="connsiteY23" fmla="*/ 5232 h 13717085"/>
              <a:gd name="connsiteX24" fmla="*/ 5098894 w 5935980"/>
              <a:gd name="connsiteY24" fmla="*/ 1101 h 13717085"/>
              <a:gd name="connsiteX25" fmla="*/ 5099211 w 5935980"/>
              <a:gd name="connsiteY25" fmla="*/ 1086 h 13717085"/>
              <a:gd name="connsiteX26" fmla="*/ 5099212 w 5935980"/>
              <a:gd name="connsiteY26" fmla="*/ 1086 h 13717085"/>
              <a:gd name="connsiteX27" fmla="*/ 5099211 w 5935980"/>
              <a:gd name="connsiteY27" fmla="*/ 1085 h 13717085"/>
              <a:gd name="connsiteX28" fmla="*/ 5130039 w 5935980"/>
              <a:gd name="connsiteY28" fmla="*/ 1316 h 13717085"/>
              <a:gd name="connsiteX29" fmla="*/ 5153050 w 5935980"/>
              <a:gd name="connsiteY29" fmla="*/ 6514 h 13717085"/>
              <a:gd name="connsiteX30" fmla="*/ 5266101 w 5935980"/>
              <a:gd name="connsiteY30" fmla="*/ 17910 h 13717085"/>
              <a:gd name="connsiteX31" fmla="*/ 5923028 w 5935980"/>
              <a:gd name="connsiteY31" fmla="*/ 744511 h 13717085"/>
              <a:gd name="connsiteX32" fmla="*/ 5926177 w 5935980"/>
              <a:gd name="connsiteY32" fmla="*/ 806873 h 13717085"/>
              <a:gd name="connsiteX33" fmla="*/ 5935980 w 5935980"/>
              <a:gd name="connsiteY33" fmla="*/ 816425 h 13717085"/>
              <a:gd name="connsiteX34" fmla="*/ 5935980 w 5935980"/>
              <a:gd name="connsiteY34" fmla="*/ 12894126 h 13717085"/>
              <a:gd name="connsiteX35" fmla="*/ 5925145 w 5935980"/>
              <a:gd name="connsiteY35" fmla="*/ 12934579 h 13717085"/>
              <a:gd name="connsiteX36" fmla="*/ 5923542 w 5935980"/>
              <a:gd name="connsiteY36" fmla="*/ 12968437 h 13717085"/>
              <a:gd name="connsiteX37" fmla="*/ 5183879 w 5935980"/>
              <a:gd name="connsiteY37" fmla="*/ 13712811 h 13717085"/>
              <a:gd name="connsiteX38" fmla="*/ 5099231 w 5935980"/>
              <a:gd name="connsiteY38" fmla="*/ 13717085 h 13717085"/>
              <a:gd name="connsiteX39" fmla="*/ 5099191 w 5935980"/>
              <a:gd name="connsiteY39" fmla="*/ 13717085 h 13717085"/>
              <a:gd name="connsiteX40" fmla="*/ 0 w 5935980"/>
              <a:gd name="connsiteY40" fmla="*/ 13717085 h 13717085"/>
              <a:gd name="connsiteX41" fmla="*/ 0 w 5935980"/>
              <a:gd name="connsiteY41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441639 w 5935980"/>
              <a:gd name="connsiteY10" fmla="*/ 325784 h 13717085"/>
              <a:gd name="connsiteX11" fmla="*/ 4427740 w 5935980"/>
              <a:gd name="connsiteY11" fmla="*/ 347765 h 13717085"/>
              <a:gd name="connsiteX12" fmla="*/ 4391022 w 5935980"/>
              <a:gd name="connsiteY12" fmla="*/ 405834 h 13717085"/>
              <a:gd name="connsiteX13" fmla="*/ 4361712 w 5935980"/>
              <a:gd name="connsiteY13" fmla="*/ 452188 h 13717085"/>
              <a:gd name="connsiteX14" fmla="*/ 4349980 w 5935980"/>
              <a:gd name="connsiteY14" fmla="*/ 481450 h 13717085"/>
              <a:gd name="connsiteX15" fmla="*/ 4336195 w 5935980"/>
              <a:gd name="connsiteY15" fmla="*/ 506846 h 13717085"/>
              <a:gd name="connsiteX16" fmla="*/ 4308348 w 5935980"/>
              <a:gd name="connsiteY16" fmla="*/ 582928 h 13717085"/>
              <a:gd name="connsiteX17" fmla="*/ 4306660 w 5935980"/>
              <a:gd name="connsiteY17" fmla="*/ 589493 h 13717085"/>
              <a:gd name="connsiteX18" fmla="*/ 4303866 w 5935980"/>
              <a:gd name="connsiteY18" fmla="*/ 600361 h 13717085"/>
              <a:gd name="connsiteX19" fmla="*/ 4303866 w 5935980"/>
              <a:gd name="connsiteY19" fmla="*/ 600361 h 13717085"/>
              <a:gd name="connsiteX20" fmla="*/ 4349980 w 5935980"/>
              <a:gd name="connsiteY20" fmla="*/ 481450 h 13717085"/>
              <a:gd name="connsiteX21" fmla="*/ 4391022 w 5935980"/>
              <a:gd name="connsiteY21" fmla="*/ 405834 h 13717085"/>
              <a:gd name="connsiteX22" fmla="*/ 5017075 w 5935980"/>
              <a:gd name="connsiteY22" fmla="*/ 5232 h 13717085"/>
              <a:gd name="connsiteX23" fmla="*/ 5098894 w 5935980"/>
              <a:gd name="connsiteY23" fmla="*/ 1101 h 13717085"/>
              <a:gd name="connsiteX24" fmla="*/ 5099211 w 5935980"/>
              <a:gd name="connsiteY24" fmla="*/ 1086 h 13717085"/>
              <a:gd name="connsiteX25" fmla="*/ 5099212 w 5935980"/>
              <a:gd name="connsiteY25" fmla="*/ 1086 h 13717085"/>
              <a:gd name="connsiteX26" fmla="*/ 5099211 w 5935980"/>
              <a:gd name="connsiteY26" fmla="*/ 1085 h 13717085"/>
              <a:gd name="connsiteX27" fmla="*/ 5130039 w 5935980"/>
              <a:gd name="connsiteY27" fmla="*/ 1316 h 13717085"/>
              <a:gd name="connsiteX28" fmla="*/ 5153050 w 5935980"/>
              <a:gd name="connsiteY28" fmla="*/ 6514 h 13717085"/>
              <a:gd name="connsiteX29" fmla="*/ 5266101 w 5935980"/>
              <a:gd name="connsiteY29" fmla="*/ 17910 h 13717085"/>
              <a:gd name="connsiteX30" fmla="*/ 5923028 w 5935980"/>
              <a:gd name="connsiteY30" fmla="*/ 744511 h 13717085"/>
              <a:gd name="connsiteX31" fmla="*/ 5926177 w 5935980"/>
              <a:gd name="connsiteY31" fmla="*/ 806873 h 13717085"/>
              <a:gd name="connsiteX32" fmla="*/ 5935980 w 5935980"/>
              <a:gd name="connsiteY32" fmla="*/ 816425 h 13717085"/>
              <a:gd name="connsiteX33" fmla="*/ 5935980 w 5935980"/>
              <a:gd name="connsiteY33" fmla="*/ 12894126 h 13717085"/>
              <a:gd name="connsiteX34" fmla="*/ 5925145 w 5935980"/>
              <a:gd name="connsiteY34" fmla="*/ 12934579 h 13717085"/>
              <a:gd name="connsiteX35" fmla="*/ 5923542 w 5935980"/>
              <a:gd name="connsiteY35" fmla="*/ 12968437 h 13717085"/>
              <a:gd name="connsiteX36" fmla="*/ 5183879 w 5935980"/>
              <a:gd name="connsiteY36" fmla="*/ 13712811 h 13717085"/>
              <a:gd name="connsiteX37" fmla="*/ 5099231 w 5935980"/>
              <a:gd name="connsiteY37" fmla="*/ 13717085 h 13717085"/>
              <a:gd name="connsiteX38" fmla="*/ 5099191 w 5935980"/>
              <a:gd name="connsiteY38" fmla="*/ 13717085 h 13717085"/>
              <a:gd name="connsiteX39" fmla="*/ 0 w 5935980"/>
              <a:gd name="connsiteY39" fmla="*/ 13717085 h 13717085"/>
              <a:gd name="connsiteX40" fmla="*/ 0 w 5935980"/>
              <a:gd name="connsiteY40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441639 w 5935980"/>
              <a:gd name="connsiteY10" fmla="*/ 325784 h 13717085"/>
              <a:gd name="connsiteX11" fmla="*/ 4391022 w 5935980"/>
              <a:gd name="connsiteY11" fmla="*/ 405834 h 13717085"/>
              <a:gd name="connsiteX12" fmla="*/ 4361712 w 5935980"/>
              <a:gd name="connsiteY12" fmla="*/ 452188 h 13717085"/>
              <a:gd name="connsiteX13" fmla="*/ 4349980 w 5935980"/>
              <a:gd name="connsiteY13" fmla="*/ 481450 h 13717085"/>
              <a:gd name="connsiteX14" fmla="*/ 4336195 w 5935980"/>
              <a:gd name="connsiteY14" fmla="*/ 506846 h 13717085"/>
              <a:gd name="connsiteX15" fmla="*/ 4308348 w 5935980"/>
              <a:gd name="connsiteY15" fmla="*/ 582928 h 13717085"/>
              <a:gd name="connsiteX16" fmla="*/ 4306660 w 5935980"/>
              <a:gd name="connsiteY16" fmla="*/ 589493 h 13717085"/>
              <a:gd name="connsiteX17" fmla="*/ 4303866 w 5935980"/>
              <a:gd name="connsiteY17" fmla="*/ 600361 h 13717085"/>
              <a:gd name="connsiteX18" fmla="*/ 4303866 w 5935980"/>
              <a:gd name="connsiteY18" fmla="*/ 600361 h 13717085"/>
              <a:gd name="connsiteX19" fmla="*/ 4349980 w 5935980"/>
              <a:gd name="connsiteY19" fmla="*/ 481450 h 13717085"/>
              <a:gd name="connsiteX20" fmla="*/ 4391022 w 5935980"/>
              <a:gd name="connsiteY20" fmla="*/ 405834 h 13717085"/>
              <a:gd name="connsiteX21" fmla="*/ 5017075 w 5935980"/>
              <a:gd name="connsiteY21" fmla="*/ 5232 h 13717085"/>
              <a:gd name="connsiteX22" fmla="*/ 5098894 w 5935980"/>
              <a:gd name="connsiteY22" fmla="*/ 1101 h 13717085"/>
              <a:gd name="connsiteX23" fmla="*/ 5099211 w 5935980"/>
              <a:gd name="connsiteY23" fmla="*/ 1086 h 13717085"/>
              <a:gd name="connsiteX24" fmla="*/ 5099212 w 5935980"/>
              <a:gd name="connsiteY24" fmla="*/ 1086 h 13717085"/>
              <a:gd name="connsiteX25" fmla="*/ 5099211 w 5935980"/>
              <a:gd name="connsiteY25" fmla="*/ 1085 h 13717085"/>
              <a:gd name="connsiteX26" fmla="*/ 5130039 w 5935980"/>
              <a:gd name="connsiteY26" fmla="*/ 1316 h 13717085"/>
              <a:gd name="connsiteX27" fmla="*/ 5153050 w 5935980"/>
              <a:gd name="connsiteY27" fmla="*/ 6514 h 13717085"/>
              <a:gd name="connsiteX28" fmla="*/ 5266101 w 5935980"/>
              <a:gd name="connsiteY28" fmla="*/ 17910 h 13717085"/>
              <a:gd name="connsiteX29" fmla="*/ 5923028 w 5935980"/>
              <a:gd name="connsiteY29" fmla="*/ 744511 h 13717085"/>
              <a:gd name="connsiteX30" fmla="*/ 5926177 w 5935980"/>
              <a:gd name="connsiteY30" fmla="*/ 806873 h 13717085"/>
              <a:gd name="connsiteX31" fmla="*/ 5935980 w 5935980"/>
              <a:gd name="connsiteY31" fmla="*/ 816425 h 13717085"/>
              <a:gd name="connsiteX32" fmla="*/ 5935980 w 5935980"/>
              <a:gd name="connsiteY32" fmla="*/ 12894126 h 13717085"/>
              <a:gd name="connsiteX33" fmla="*/ 5925145 w 5935980"/>
              <a:gd name="connsiteY33" fmla="*/ 12934579 h 13717085"/>
              <a:gd name="connsiteX34" fmla="*/ 5923542 w 5935980"/>
              <a:gd name="connsiteY34" fmla="*/ 12968437 h 13717085"/>
              <a:gd name="connsiteX35" fmla="*/ 5183879 w 5935980"/>
              <a:gd name="connsiteY35" fmla="*/ 13712811 h 13717085"/>
              <a:gd name="connsiteX36" fmla="*/ 5099231 w 5935980"/>
              <a:gd name="connsiteY36" fmla="*/ 13717085 h 13717085"/>
              <a:gd name="connsiteX37" fmla="*/ 5099191 w 5935980"/>
              <a:gd name="connsiteY37" fmla="*/ 13717085 h 13717085"/>
              <a:gd name="connsiteX38" fmla="*/ 0 w 5935980"/>
              <a:gd name="connsiteY38" fmla="*/ 13717085 h 13717085"/>
              <a:gd name="connsiteX39" fmla="*/ 0 w 5935980"/>
              <a:gd name="connsiteY39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91022 w 5935980"/>
              <a:gd name="connsiteY10" fmla="*/ 405834 h 13717085"/>
              <a:gd name="connsiteX11" fmla="*/ 4361712 w 5935980"/>
              <a:gd name="connsiteY11" fmla="*/ 452188 h 13717085"/>
              <a:gd name="connsiteX12" fmla="*/ 4349980 w 5935980"/>
              <a:gd name="connsiteY12" fmla="*/ 481450 h 13717085"/>
              <a:gd name="connsiteX13" fmla="*/ 4336195 w 5935980"/>
              <a:gd name="connsiteY13" fmla="*/ 506846 h 13717085"/>
              <a:gd name="connsiteX14" fmla="*/ 4308348 w 5935980"/>
              <a:gd name="connsiteY14" fmla="*/ 582928 h 13717085"/>
              <a:gd name="connsiteX15" fmla="*/ 4306660 w 5935980"/>
              <a:gd name="connsiteY15" fmla="*/ 589493 h 13717085"/>
              <a:gd name="connsiteX16" fmla="*/ 4303866 w 5935980"/>
              <a:gd name="connsiteY16" fmla="*/ 600361 h 13717085"/>
              <a:gd name="connsiteX17" fmla="*/ 4303866 w 5935980"/>
              <a:gd name="connsiteY17" fmla="*/ 600361 h 13717085"/>
              <a:gd name="connsiteX18" fmla="*/ 4349980 w 5935980"/>
              <a:gd name="connsiteY18" fmla="*/ 481450 h 13717085"/>
              <a:gd name="connsiteX19" fmla="*/ 4391022 w 5935980"/>
              <a:gd name="connsiteY19" fmla="*/ 405834 h 13717085"/>
              <a:gd name="connsiteX20" fmla="*/ 5017075 w 5935980"/>
              <a:gd name="connsiteY20" fmla="*/ 5232 h 13717085"/>
              <a:gd name="connsiteX21" fmla="*/ 5098894 w 5935980"/>
              <a:gd name="connsiteY21" fmla="*/ 1101 h 13717085"/>
              <a:gd name="connsiteX22" fmla="*/ 5099211 w 5935980"/>
              <a:gd name="connsiteY22" fmla="*/ 1086 h 13717085"/>
              <a:gd name="connsiteX23" fmla="*/ 5099212 w 5935980"/>
              <a:gd name="connsiteY23" fmla="*/ 1086 h 13717085"/>
              <a:gd name="connsiteX24" fmla="*/ 5099211 w 5935980"/>
              <a:gd name="connsiteY24" fmla="*/ 1085 h 13717085"/>
              <a:gd name="connsiteX25" fmla="*/ 5130039 w 5935980"/>
              <a:gd name="connsiteY25" fmla="*/ 1316 h 13717085"/>
              <a:gd name="connsiteX26" fmla="*/ 5153050 w 5935980"/>
              <a:gd name="connsiteY26" fmla="*/ 6514 h 13717085"/>
              <a:gd name="connsiteX27" fmla="*/ 5266101 w 5935980"/>
              <a:gd name="connsiteY27" fmla="*/ 17910 h 13717085"/>
              <a:gd name="connsiteX28" fmla="*/ 5923028 w 5935980"/>
              <a:gd name="connsiteY28" fmla="*/ 744511 h 13717085"/>
              <a:gd name="connsiteX29" fmla="*/ 5926177 w 5935980"/>
              <a:gd name="connsiteY29" fmla="*/ 806873 h 13717085"/>
              <a:gd name="connsiteX30" fmla="*/ 5935980 w 5935980"/>
              <a:gd name="connsiteY30" fmla="*/ 816425 h 13717085"/>
              <a:gd name="connsiteX31" fmla="*/ 5935980 w 5935980"/>
              <a:gd name="connsiteY31" fmla="*/ 12894126 h 13717085"/>
              <a:gd name="connsiteX32" fmla="*/ 5925145 w 5935980"/>
              <a:gd name="connsiteY32" fmla="*/ 12934579 h 13717085"/>
              <a:gd name="connsiteX33" fmla="*/ 5923542 w 5935980"/>
              <a:gd name="connsiteY33" fmla="*/ 12968437 h 13717085"/>
              <a:gd name="connsiteX34" fmla="*/ 5183879 w 5935980"/>
              <a:gd name="connsiteY34" fmla="*/ 13712811 h 13717085"/>
              <a:gd name="connsiteX35" fmla="*/ 5099231 w 5935980"/>
              <a:gd name="connsiteY35" fmla="*/ 13717085 h 13717085"/>
              <a:gd name="connsiteX36" fmla="*/ 5099191 w 5935980"/>
              <a:gd name="connsiteY36" fmla="*/ 13717085 h 13717085"/>
              <a:gd name="connsiteX37" fmla="*/ 0 w 5935980"/>
              <a:gd name="connsiteY37" fmla="*/ 13717085 h 13717085"/>
              <a:gd name="connsiteX38" fmla="*/ 0 w 5935980"/>
              <a:gd name="connsiteY38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91022 w 5935980"/>
              <a:gd name="connsiteY10" fmla="*/ 405834 h 13717085"/>
              <a:gd name="connsiteX11" fmla="*/ 4361712 w 5935980"/>
              <a:gd name="connsiteY11" fmla="*/ 452188 h 13717085"/>
              <a:gd name="connsiteX12" fmla="*/ 4349980 w 5935980"/>
              <a:gd name="connsiteY12" fmla="*/ 481450 h 13717085"/>
              <a:gd name="connsiteX13" fmla="*/ 4336195 w 5935980"/>
              <a:gd name="connsiteY13" fmla="*/ 506846 h 13717085"/>
              <a:gd name="connsiteX14" fmla="*/ 4308348 w 5935980"/>
              <a:gd name="connsiteY14" fmla="*/ 582928 h 13717085"/>
              <a:gd name="connsiteX15" fmla="*/ 4306660 w 5935980"/>
              <a:gd name="connsiteY15" fmla="*/ 589493 h 13717085"/>
              <a:gd name="connsiteX16" fmla="*/ 4303866 w 5935980"/>
              <a:gd name="connsiteY16" fmla="*/ 600361 h 13717085"/>
              <a:gd name="connsiteX17" fmla="*/ 4303866 w 5935980"/>
              <a:gd name="connsiteY17" fmla="*/ 600361 h 13717085"/>
              <a:gd name="connsiteX18" fmla="*/ 4349980 w 5935980"/>
              <a:gd name="connsiteY18" fmla="*/ 481450 h 13717085"/>
              <a:gd name="connsiteX19" fmla="*/ 5017075 w 5935980"/>
              <a:gd name="connsiteY19" fmla="*/ 5232 h 13717085"/>
              <a:gd name="connsiteX20" fmla="*/ 5098894 w 5935980"/>
              <a:gd name="connsiteY20" fmla="*/ 1101 h 13717085"/>
              <a:gd name="connsiteX21" fmla="*/ 5099211 w 5935980"/>
              <a:gd name="connsiteY21" fmla="*/ 1086 h 13717085"/>
              <a:gd name="connsiteX22" fmla="*/ 5099212 w 5935980"/>
              <a:gd name="connsiteY22" fmla="*/ 1086 h 13717085"/>
              <a:gd name="connsiteX23" fmla="*/ 5099211 w 5935980"/>
              <a:gd name="connsiteY23" fmla="*/ 1085 h 13717085"/>
              <a:gd name="connsiteX24" fmla="*/ 5130039 w 5935980"/>
              <a:gd name="connsiteY24" fmla="*/ 1316 h 13717085"/>
              <a:gd name="connsiteX25" fmla="*/ 5153050 w 5935980"/>
              <a:gd name="connsiteY25" fmla="*/ 6514 h 13717085"/>
              <a:gd name="connsiteX26" fmla="*/ 5266101 w 5935980"/>
              <a:gd name="connsiteY26" fmla="*/ 17910 h 13717085"/>
              <a:gd name="connsiteX27" fmla="*/ 5923028 w 5935980"/>
              <a:gd name="connsiteY27" fmla="*/ 744511 h 13717085"/>
              <a:gd name="connsiteX28" fmla="*/ 5926177 w 5935980"/>
              <a:gd name="connsiteY28" fmla="*/ 806873 h 13717085"/>
              <a:gd name="connsiteX29" fmla="*/ 5935980 w 5935980"/>
              <a:gd name="connsiteY29" fmla="*/ 816425 h 13717085"/>
              <a:gd name="connsiteX30" fmla="*/ 5935980 w 5935980"/>
              <a:gd name="connsiteY30" fmla="*/ 12894126 h 13717085"/>
              <a:gd name="connsiteX31" fmla="*/ 5925145 w 5935980"/>
              <a:gd name="connsiteY31" fmla="*/ 12934579 h 13717085"/>
              <a:gd name="connsiteX32" fmla="*/ 5923542 w 5935980"/>
              <a:gd name="connsiteY32" fmla="*/ 12968437 h 13717085"/>
              <a:gd name="connsiteX33" fmla="*/ 5183879 w 5935980"/>
              <a:gd name="connsiteY33" fmla="*/ 13712811 h 13717085"/>
              <a:gd name="connsiteX34" fmla="*/ 5099231 w 5935980"/>
              <a:gd name="connsiteY34" fmla="*/ 13717085 h 13717085"/>
              <a:gd name="connsiteX35" fmla="*/ 5099191 w 5935980"/>
              <a:gd name="connsiteY35" fmla="*/ 13717085 h 13717085"/>
              <a:gd name="connsiteX36" fmla="*/ 0 w 5935980"/>
              <a:gd name="connsiteY36" fmla="*/ 13717085 h 13717085"/>
              <a:gd name="connsiteX37" fmla="*/ 0 w 5935980"/>
              <a:gd name="connsiteY37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91022 w 5935980"/>
              <a:gd name="connsiteY10" fmla="*/ 405834 h 13717085"/>
              <a:gd name="connsiteX11" fmla="*/ 4361712 w 5935980"/>
              <a:gd name="connsiteY11" fmla="*/ 452188 h 13717085"/>
              <a:gd name="connsiteX12" fmla="*/ 4349980 w 5935980"/>
              <a:gd name="connsiteY12" fmla="*/ 481450 h 13717085"/>
              <a:gd name="connsiteX13" fmla="*/ 4336195 w 5935980"/>
              <a:gd name="connsiteY13" fmla="*/ 506846 h 13717085"/>
              <a:gd name="connsiteX14" fmla="*/ 4308348 w 5935980"/>
              <a:gd name="connsiteY14" fmla="*/ 582928 h 13717085"/>
              <a:gd name="connsiteX15" fmla="*/ 4306660 w 5935980"/>
              <a:gd name="connsiteY15" fmla="*/ 589493 h 13717085"/>
              <a:gd name="connsiteX16" fmla="*/ 4303866 w 5935980"/>
              <a:gd name="connsiteY16" fmla="*/ 600361 h 13717085"/>
              <a:gd name="connsiteX17" fmla="*/ 4303866 w 5935980"/>
              <a:gd name="connsiteY17" fmla="*/ 600361 h 13717085"/>
              <a:gd name="connsiteX18" fmla="*/ 5017075 w 5935980"/>
              <a:gd name="connsiteY18" fmla="*/ 5232 h 13717085"/>
              <a:gd name="connsiteX19" fmla="*/ 5098894 w 5935980"/>
              <a:gd name="connsiteY19" fmla="*/ 1101 h 13717085"/>
              <a:gd name="connsiteX20" fmla="*/ 5099211 w 5935980"/>
              <a:gd name="connsiteY20" fmla="*/ 1086 h 13717085"/>
              <a:gd name="connsiteX21" fmla="*/ 5099212 w 5935980"/>
              <a:gd name="connsiteY21" fmla="*/ 1086 h 13717085"/>
              <a:gd name="connsiteX22" fmla="*/ 5099211 w 5935980"/>
              <a:gd name="connsiteY22" fmla="*/ 1085 h 13717085"/>
              <a:gd name="connsiteX23" fmla="*/ 5130039 w 5935980"/>
              <a:gd name="connsiteY23" fmla="*/ 1316 h 13717085"/>
              <a:gd name="connsiteX24" fmla="*/ 5153050 w 5935980"/>
              <a:gd name="connsiteY24" fmla="*/ 6514 h 13717085"/>
              <a:gd name="connsiteX25" fmla="*/ 5266101 w 5935980"/>
              <a:gd name="connsiteY25" fmla="*/ 17910 h 13717085"/>
              <a:gd name="connsiteX26" fmla="*/ 5923028 w 5935980"/>
              <a:gd name="connsiteY26" fmla="*/ 744511 h 13717085"/>
              <a:gd name="connsiteX27" fmla="*/ 5926177 w 5935980"/>
              <a:gd name="connsiteY27" fmla="*/ 806873 h 13717085"/>
              <a:gd name="connsiteX28" fmla="*/ 5935980 w 5935980"/>
              <a:gd name="connsiteY28" fmla="*/ 816425 h 13717085"/>
              <a:gd name="connsiteX29" fmla="*/ 5935980 w 5935980"/>
              <a:gd name="connsiteY29" fmla="*/ 12894126 h 13717085"/>
              <a:gd name="connsiteX30" fmla="*/ 5925145 w 5935980"/>
              <a:gd name="connsiteY30" fmla="*/ 12934579 h 13717085"/>
              <a:gd name="connsiteX31" fmla="*/ 5923542 w 5935980"/>
              <a:gd name="connsiteY31" fmla="*/ 12968437 h 13717085"/>
              <a:gd name="connsiteX32" fmla="*/ 5183879 w 5935980"/>
              <a:gd name="connsiteY32" fmla="*/ 13712811 h 13717085"/>
              <a:gd name="connsiteX33" fmla="*/ 5099231 w 5935980"/>
              <a:gd name="connsiteY33" fmla="*/ 13717085 h 13717085"/>
              <a:gd name="connsiteX34" fmla="*/ 5099191 w 5935980"/>
              <a:gd name="connsiteY34" fmla="*/ 13717085 h 13717085"/>
              <a:gd name="connsiteX35" fmla="*/ 0 w 5935980"/>
              <a:gd name="connsiteY35" fmla="*/ 13717085 h 13717085"/>
              <a:gd name="connsiteX36" fmla="*/ 0 w 5935980"/>
              <a:gd name="connsiteY36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91022 w 5935980"/>
              <a:gd name="connsiteY10" fmla="*/ 405834 h 13717085"/>
              <a:gd name="connsiteX11" fmla="*/ 4361712 w 5935980"/>
              <a:gd name="connsiteY11" fmla="*/ 452188 h 13717085"/>
              <a:gd name="connsiteX12" fmla="*/ 4349980 w 5935980"/>
              <a:gd name="connsiteY12" fmla="*/ 481450 h 13717085"/>
              <a:gd name="connsiteX13" fmla="*/ 4308348 w 5935980"/>
              <a:gd name="connsiteY13" fmla="*/ 582928 h 13717085"/>
              <a:gd name="connsiteX14" fmla="*/ 4306660 w 5935980"/>
              <a:gd name="connsiteY14" fmla="*/ 589493 h 13717085"/>
              <a:gd name="connsiteX15" fmla="*/ 4303866 w 5935980"/>
              <a:gd name="connsiteY15" fmla="*/ 600361 h 13717085"/>
              <a:gd name="connsiteX16" fmla="*/ 4303866 w 5935980"/>
              <a:gd name="connsiteY16" fmla="*/ 600361 h 13717085"/>
              <a:gd name="connsiteX17" fmla="*/ 5017075 w 5935980"/>
              <a:gd name="connsiteY17" fmla="*/ 5232 h 13717085"/>
              <a:gd name="connsiteX18" fmla="*/ 5098894 w 5935980"/>
              <a:gd name="connsiteY18" fmla="*/ 1101 h 13717085"/>
              <a:gd name="connsiteX19" fmla="*/ 5099211 w 5935980"/>
              <a:gd name="connsiteY19" fmla="*/ 1086 h 13717085"/>
              <a:gd name="connsiteX20" fmla="*/ 5099212 w 5935980"/>
              <a:gd name="connsiteY20" fmla="*/ 1086 h 13717085"/>
              <a:gd name="connsiteX21" fmla="*/ 5099211 w 5935980"/>
              <a:gd name="connsiteY21" fmla="*/ 1085 h 13717085"/>
              <a:gd name="connsiteX22" fmla="*/ 5130039 w 5935980"/>
              <a:gd name="connsiteY22" fmla="*/ 1316 h 13717085"/>
              <a:gd name="connsiteX23" fmla="*/ 5153050 w 5935980"/>
              <a:gd name="connsiteY23" fmla="*/ 6514 h 13717085"/>
              <a:gd name="connsiteX24" fmla="*/ 5266101 w 5935980"/>
              <a:gd name="connsiteY24" fmla="*/ 17910 h 13717085"/>
              <a:gd name="connsiteX25" fmla="*/ 5923028 w 5935980"/>
              <a:gd name="connsiteY25" fmla="*/ 744511 h 13717085"/>
              <a:gd name="connsiteX26" fmla="*/ 5926177 w 5935980"/>
              <a:gd name="connsiteY26" fmla="*/ 806873 h 13717085"/>
              <a:gd name="connsiteX27" fmla="*/ 5935980 w 5935980"/>
              <a:gd name="connsiteY27" fmla="*/ 816425 h 13717085"/>
              <a:gd name="connsiteX28" fmla="*/ 5935980 w 5935980"/>
              <a:gd name="connsiteY28" fmla="*/ 12894126 h 13717085"/>
              <a:gd name="connsiteX29" fmla="*/ 5925145 w 5935980"/>
              <a:gd name="connsiteY29" fmla="*/ 12934579 h 13717085"/>
              <a:gd name="connsiteX30" fmla="*/ 5923542 w 5935980"/>
              <a:gd name="connsiteY30" fmla="*/ 12968437 h 13717085"/>
              <a:gd name="connsiteX31" fmla="*/ 5183879 w 5935980"/>
              <a:gd name="connsiteY31" fmla="*/ 13712811 h 13717085"/>
              <a:gd name="connsiteX32" fmla="*/ 5099231 w 5935980"/>
              <a:gd name="connsiteY32" fmla="*/ 13717085 h 13717085"/>
              <a:gd name="connsiteX33" fmla="*/ 5099191 w 5935980"/>
              <a:gd name="connsiteY33" fmla="*/ 13717085 h 13717085"/>
              <a:gd name="connsiteX34" fmla="*/ 0 w 5935980"/>
              <a:gd name="connsiteY34" fmla="*/ 13717085 h 13717085"/>
              <a:gd name="connsiteX35" fmla="*/ 0 w 5935980"/>
              <a:gd name="connsiteY35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91022 w 5935980"/>
              <a:gd name="connsiteY10" fmla="*/ 405834 h 13717085"/>
              <a:gd name="connsiteX11" fmla="*/ 4361712 w 5935980"/>
              <a:gd name="connsiteY11" fmla="*/ 452188 h 13717085"/>
              <a:gd name="connsiteX12" fmla="*/ 4308348 w 5935980"/>
              <a:gd name="connsiteY12" fmla="*/ 582928 h 13717085"/>
              <a:gd name="connsiteX13" fmla="*/ 4306660 w 5935980"/>
              <a:gd name="connsiteY13" fmla="*/ 589493 h 13717085"/>
              <a:gd name="connsiteX14" fmla="*/ 4303866 w 5935980"/>
              <a:gd name="connsiteY14" fmla="*/ 600361 h 13717085"/>
              <a:gd name="connsiteX15" fmla="*/ 4303866 w 5935980"/>
              <a:gd name="connsiteY15" fmla="*/ 600361 h 13717085"/>
              <a:gd name="connsiteX16" fmla="*/ 5017075 w 5935980"/>
              <a:gd name="connsiteY16" fmla="*/ 5232 h 13717085"/>
              <a:gd name="connsiteX17" fmla="*/ 5098894 w 5935980"/>
              <a:gd name="connsiteY17" fmla="*/ 1101 h 13717085"/>
              <a:gd name="connsiteX18" fmla="*/ 5099211 w 5935980"/>
              <a:gd name="connsiteY18" fmla="*/ 1086 h 13717085"/>
              <a:gd name="connsiteX19" fmla="*/ 5099212 w 5935980"/>
              <a:gd name="connsiteY19" fmla="*/ 1086 h 13717085"/>
              <a:gd name="connsiteX20" fmla="*/ 5099211 w 5935980"/>
              <a:gd name="connsiteY20" fmla="*/ 1085 h 13717085"/>
              <a:gd name="connsiteX21" fmla="*/ 5130039 w 5935980"/>
              <a:gd name="connsiteY21" fmla="*/ 1316 h 13717085"/>
              <a:gd name="connsiteX22" fmla="*/ 5153050 w 5935980"/>
              <a:gd name="connsiteY22" fmla="*/ 6514 h 13717085"/>
              <a:gd name="connsiteX23" fmla="*/ 5266101 w 5935980"/>
              <a:gd name="connsiteY23" fmla="*/ 17910 h 13717085"/>
              <a:gd name="connsiteX24" fmla="*/ 5923028 w 5935980"/>
              <a:gd name="connsiteY24" fmla="*/ 744511 h 13717085"/>
              <a:gd name="connsiteX25" fmla="*/ 5926177 w 5935980"/>
              <a:gd name="connsiteY25" fmla="*/ 806873 h 13717085"/>
              <a:gd name="connsiteX26" fmla="*/ 5935980 w 5935980"/>
              <a:gd name="connsiteY26" fmla="*/ 816425 h 13717085"/>
              <a:gd name="connsiteX27" fmla="*/ 5935980 w 5935980"/>
              <a:gd name="connsiteY27" fmla="*/ 12894126 h 13717085"/>
              <a:gd name="connsiteX28" fmla="*/ 5925145 w 5935980"/>
              <a:gd name="connsiteY28" fmla="*/ 12934579 h 13717085"/>
              <a:gd name="connsiteX29" fmla="*/ 5923542 w 5935980"/>
              <a:gd name="connsiteY29" fmla="*/ 12968437 h 13717085"/>
              <a:gd name="connsiteX30" fmla="*/ 5183879 w 5935980"/>
              <a:gd name="connsiteY30" fmla="*/ 13712811 h 13717085"/>
              <a:gd name="connsiteX31" fmla="*/ 5099231 w 5935980"/>
              <a:gd name="connsiteY31" fmla="*/ 13717085 h 13717085"/>
              <a:gd name="connsiteX32" fmla="*/ 5099191 w 5935980"/>
              <a:gd name="connsiteY32" fmla="*/ 13717085 h 13717085"/>
              <a:gd name="connsiteX33" fmla="*/ 0 w 5935980"/>
              <a:gd name="connsiteY33" fmla="*/ 13717085 h 13717085"/>
              <a:gd name="connsiteX34" fmla="*/ 0 w 5935980"/>
              <a:gd name="connsiteY34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91022 w 5935980"/>
              <a:gd name="connsiteY10" fmla="*/ 405834 h 13717085"/>
              <a:gd name="connsiteX11" fmla="*/ 4308348 w 5935980"/>
              <a:gd name="connsiteY11" fmla="*/ 582928 h 13717085"/>
              <a:gd name="connsiteX12" fmla="*/ 4306660 w 5935980"/>
              <a:gd name="connsiteY12" fmla="*/ 589493 h 13717085"/>
              <a:gd name="connsiteX13" fmla="*/ 4303866 w 5935980"/>
              <a:gd name="connsiteY13" fmla="*/ 600361 h 13717085"/>
              <a:gd name="connsiteX14" fmla="*/ 4303866 w 5935980"/>
              <a:gd name="connsiteY14" fmla="*/ 600361 h 13717085"/>
              <a:gd name="connsiteX15" fmla="*/ 5017075 w 5935980"/>
              <a:gd name="connsiteY15" fmla="*/ 5232 h 13717085"/>
              <a:gd name="connsiteX16" fmla="*/ 5098894 w 5935980"/>
              <a:gd name="connsiteY16" fmla="*/ 1101 h 13717085"/>
              <a:gd name="connsiteX17" fmla="*/ 5099211 w 5935980"/>
              <a:gd name="connsiteY17" fmla="*/ 1086 h 13717085"/>
              <a:gd name="connsiteX18" fmla="*/ 5099212 w 5935980"/>
              <a:gd name="connsiteY18" fmla="*/ 1086 h 13717085"/>
              <a:gd name="connsiteX19" fmla="*/ 5099211 w 5935980"/>
              <a:gd name="connsiteY19" fmla="*/ 1085 h 13717085"/>
              <a:gd name="connsiteX20" fmla="*/ 5130039 w 5935980"/>
              <a:gd name="connsiteY20" fmla="*/ 1316 h 13717085"/>
              <a:gd name="connsiteX21" fmla="*/ 5153050 w 5935980"/>
              <a:gd name="connsiteY21" fmla="*/ 6514 h 13717085"/>
              <a:gd name="connsiteX22" fmla="*/ 5266101 w 5935980"/>
              <a:gd name="connsiteY22" fmla="*/ 17910 h 13717085"/>
              <a:gd name="connsiteX23" fmla="*/ 5923028 w 5935980"/>
              <a:gd name="connsiteY23" fmla="*/ 744511 h 13717085"/>
              <a:gd name="connsiteX24" fmla="*/ 5926177 w 5935980"/>
              <a:gd name="connsiteY24" fmla="*/ 806873 h 13717085"/>
              <a:gd name="connsiteX25" fmla="*/ 5935980 w 5935980"/>
              <a:gd name="connsiteY25" fmla="*/ 816425 h 13717085"/>
              <a:gd name="connsiteX26" fmla="*/ 5935980 w 5935980"/>
              <a:gd name="connsiteY26" fmla="*/ 12894126 h 13717085"/>
              <a:gd name="connsiteX27" fmla="*/ 5925145 w 5935980"/>
              <a:gd name="connsiteY27" fmla="*/ 12934579 h 13717085"/>
              <a:gd name="connsiteX28" fmla="*/ 5923542 w 5935980"/>
              <a:gd name="connsiteY28" fmla="*/ 12968437 h 13717085"/>
              <a:gd name="connsiteX29" fmla="*/ 5183879 w 5935980"/>
              <a:gd name="connsiteY29" fmla="*/ 13712811 h 13717085"/>
              <a:gd name="connsiteX30" fmla="*/ 5099231 w 5935980"/>
              <a:gd name="connsiteY30" fmla="*/ 13717085 h 13717085"/>
              <a:gd name="connsiteX31" fmla="*/ 5099191 w 5935980"/>
              <a:gd name="connsiteY31" fmla="*/ 13717085 h 13717085"/>
              <a:gd name="connsiteX32" fmla="*/ 0 w 5935980"/>
              <a:gd name="connsiteY32" fmla="*/ 13717085 h 13717085"/>
              <a:gd name="connsiteX33" fmla="*/ 0 w 5935980"/>
              <a:gd name="connsiteY33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08348 w 5935980"/>
              <a:gd name="connsiteY10" fmla="*/ 582928 h 13717085"/>
              <a:gd name="connsiteX11" fmla="*/ 4306660 w 5935980"/>
              <a:gd name="connsiteY11" fmla="*/ 589493 h 13717085"/>
              <a:gd name="connsiteX12" fmla="*/ 4303866 w 5935980"/>
              <a:gd name="connsiteY12" fmla="*/ 600361 h 13717085"/>
              <a:gd name="connsiteX13" fmla="*/ 4303866 w 5935980"/>
              <a:gd name="connsiteY13" fmla="*/ 600361 h 13717085"/>
              <a:gd name="connsiteX14" fmla="*/ 5017075 w 5935980"/>
              <a:gd name="connsiteY14" fmla="*/ 5232 h 13717085"/>
              <a:gd name="connsiteX15" fmla="*/ 5098894 w 5935980"/>
              <a:gd name="connsiteY15" fmla="*/ 1101 h 13717085"/>
              <a:gd name="connsiteX16" fmla="*/ 5099211 w 5935980"/>
              <a:gd name="connsiteY16" fmla="*/ 1086 h 13717085"/>
              <a:gd name="connsiteX17" fmla="*/ 5099212 w 5935980"/>
              <a:gd name="connsiteY17" fmla="*/ 1086 h 13717085"/>
              <a:gd name="connsiteX18" fmla="*/ 5099211 w 5935980"/>
              <a:gd name="connsiteY18" fmla="*/ 1085 h 13717085"/>
              <a:gd name="connsiteX19" fmla="*/ 5130039 w 5935980"/>
              <a:gd name="connsiteY19" fmla="*/ 1316 h 13717085"/>
              <a:gd name="connsiteX20" fmla="*/ 5153050 w 5935980"/>
              <a:gd name="connsiteY20" fmla="*/ 6514 h 13717085"/>
              <a:gd name="connsiteX21" fmla="*/ 5266101 w 5935980"/>
              <a:gd name="connsiteY21" fmla="*/ 17910 h 13717085"/>
              <a:gd name="connsiteX22" fmla="*/ 5923028 w 5935980"/>
              <a:gd name="connsiteY22" fmla="*/ 744511 h 13717085"/>
              <a:gd name="connsiteX23" fmla="*/ 5926177 w 5935980"/>
              <a:gd name="connsiteY23" fmla="*/ 806873 h 13717085"/>
              <a:gd name="connsiteX24" fmla="*/ 5935980 w 5935980"/>
              <a:gd name="connsiteY24" fmla="*/ 816425 h 13717085"/>
              <a:gd name="connsiteX25" fmla="*/ 5935980 w 5935980"/>
              <a:gd name="connsiteY25" fmla="*/ 12894126 h 13717085"/>
              <a:gd name="connsiteX26" fmla="*/ 5925145 w 5935980"/>
              <a:gd name="connsiteY26" fmla="*/ 12934579 h 13717085"/>
              <a:gd name="connsiteX27" fmla="*/ 5923542 w 5935980"/>
              <a:gd name="connsiteY27" fmla="*/ 12968437 h 13717085"/>
              <a:gd name="connsiteX28" fmla="*/ 5183879 w 5935980"/>
              <a:gd name="connsiteY28" fmla="*/ 13712811 h 13717085"/>
              <a:gd name="connsiteX29" fmla="*/ 5099231 w 5935980"/>
              <a:gd name="connsiteY29" fmla="*/ 13717085 h 13717085"/>
              <a:gd name="connsiteX30" fmla="*/ 5099191 w 5935980"/>
              <a:gd name="connsiteY30" fmla="*/ 13717085 h 13717085"/>
              <a:gd name="connsiteX31" fmla="*/ 0 w 5935980"/>
              <a:gd name="connsiteY31" fmla="*/ 13717085 h 13717085"/>
              <a:gd name="connsiteX32" fmla="*/ 0 w 5935980"/>
              <a:gd name="connsiteY32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08348 w 5935980"/>
              <a:gd name="connsiteY10" fmla="*/ 582928 h 13717085"/>
              <a:gd name="connsiteX11" fmla="*/ 4306660 w 5935980"/>
              <a:gd name="connsiteY11" fmla="*/ 589493 h 13717085"/>
              <a:gd name="connsiteX12" fmla="*/ 4303866 w 5935980"/>
              <a:gd name="connsiteY12" fmla="*/ 600361 h 13717085"/>
              <a:gd name="connsiteX13" fmla="*/ 5017075 w 5935980"/>
              <a:gd name="connsiteY13" fmla="*/ 5232 h 13717085"/>
              <a:gd name="connsiteX14" fmla="*/ 5098894 w 5935980"/>
              <a:gd name="connsiteY14" fmla="*/ 1101 h 13717085"/>
              <a:gd name="connsiteX15" fmla="*/ 5099211 w 5935980"/>
              <a:gd name="connsiteY15" fmla="*/ 1086 h 13717085"/>
              <a:gd name="connsiteX16" fmla="*/ 5099212 w 5935980"/>
              <a:gd name="connsiteY16" fmla="*/ 1086 h 13717085"/>
              <a:gd name="connsiteX17" fmla="*/ 5099211 w 5935980"/>
              <a:gd name="connsiteY17" fmla="*/ 1085 h 13717085"/>
              <a:gd name="connsiteX18" fmla="*/ 5130039 w 5935980"/>
              <a:gd name="connsiteY18" fmla="*/ 1316 h 13717085"/>
              <a:gd name="connsiteX19" fmla="*/ 5153050 w 5935980"/>
              <a:gd name="connsiteY19" fmla="*/ 6514 h 13717085"/>
              <a:gd name="connsiteX20" fmla="*/ 5266101 w 5935980"/>
              <a:gd name="connsiteY20" fmla="*/ 17910 h 13717085"/>
              <a:gd name="connsiteX21" fmla="*/ 5923028 w 5935980"/>
              <a:gd name="connsiteY21" fmla="*/ 744511 h 13717085"/>
              <a:gd name="connsiteX22" fmla="*/ 5926177 w 5935980"/>
              <a:gd name="connsiteY22" fmla="*/ 806873 h 13717085"/>
              <a:gd name="connsiteX23" fmla="*/ 5935980 w 5935980"/>
              <a:gd name="connsiteY23" fmla="*/ 816425 h 13717085"/>
              <a:gd name="connsiteX24" fmla="*/ 5935980 w 5935980"/>
              <a:gd name="connsiteY24" fmla="*/ 12894126 h 13717085"/>
              <a:gd name="connsiteX25" fmla="*/ 5925145 w 5935980"/>
              <a:gd name="connsiteY25" fmla="*/ 12934579 h 13717085"/>
              <a:gd name="connsiteX26" fmla="*/ 5923542 w 5935980"/>
              <a:gd name="connsiteY26" fmla="*/ 12968437 h 13717085"/>
              <a:gd name="connsiteX27" fmla="*/ 5183879 w 5935980"/>
              <a:gd name="connsiteY27" fmla="*/ 13712811 h 13717085"/>
              <a:gd name="connsiteX28" fmla="*/ 5099231 w 5935980"/>
              <a:gd name="connsiteY28" fmla="*/ 13717085 h 13717085"/>
              <a:gd name="connsiteX29" fmla="*/ 5099191 w 5935980"/>
              <a:gd name="connsiteY29" fmla="*/ 13717085 h 13717085"/>
              <a:gd name="connsiteX30" fmla="*/ 0 w 5935980"/>
              <a:gd name="connsiteY30" fmla="*/ 13717085 h 13717085"/>
              <a:gd name="connsiteX31" fmla="*/ 0 w 5935980"/>
              <a:gd name="connsiteY31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08348 w 5935980"/>
              <a:gd name="connsiteY10" fmla="*/ 582928 h 13717085"/>
              <a:gd name="connsiteX11" fmla="*/ 4306660 w 5935980"/>
              <a:gd name="connsiteY11" fmla="*/ 589493 h 13717085"/>
              <a:gd name="connsiteX12" fmla="*/ 5017075 w 5935980"/>
              <a:gd name="connsiteY12" fmla="*/ 5232 h 13717085"/>
              <a:gd name="connsiteX13" fmla="*/ 5098894 w 5935980"/>
              <a:gd name="connsiteY13" fmla="*/ 1101 h 13717085"/>
              <a:gd name="connsiteX14" fmla="*/ 5099211 w 5935980"/>
              <a:gd name="connsiteY14" fmla="*/ 1086 h 13717085"/>
              <a:gd name="connsiteX15" fmla="*/ 5099212 w 5935980"/>
              <a:gd name="connsiteY15" fmla="*/ 1086 h 13717085"/>
              <a:gd name="connsiteX16" fmla="*/ 5099211 w 5935980"/>
              <a:gd name="connsiteY16" fmla="*/ 1085 h 13717085"/>
              <a:gd name="connsiteX17" fmla="*/ 5130039 w 5935980"/>
              <a:gd name="connsiteY17" fmla="*/ 1316 h 13717085"/>
              <a:gd name="connsiteX18" fmla="*/ 5153050 w 5935980"/>
              <a:gd name="connsiteY18" fmla="*/ 6514 h 13717085"/>
              <a:gd name="connsiteX19" fmla="*/ 5266101 w 5935980"/>
              <a:gd name="connsiteY19" fmla="*/ 17910 h 13717085"/>
              <a:gd name="connsiteX20" fmla="*/ 5923028 w 5935980"/>
              <a:gd name="connsiteY20" fmla="*/ 744511 h 13717085"/>
              <a:gd name="connsiteX21" fmla="*/ 5926177 w 5935980"/>
              <a:gd name="connsiteY21" fmla="*/ 806873 h 13717085"/>
              <a:gd name="connsiteX22" fmla="*/ 5935980 w 5935980"/>
              <a:gd name="connsiteY22" fmla="*/ 816425 h 13717085"/>
              <a:gd name="connsiteX23" fmla="*/ 5935980 w 5935980"/>
              <a:gd name="connsiteY23" fmla="*/ 12894126 h 13717085"/>
              <a:gd name="connsiteX24" fmla="*/ 5925145 w 5935980"/>
              <a:gd name="connsiteY24" fmla="*/ 12934579 h 13717085"/>
              <a:gd name="connsiteX25" fmla="*/ 5923542 w 5935980"/>
              <a:gd name="connsiteY25" fmla="*/ 12968437 h 13717085"/>
              <a:gd name="connsiteX26" fmla="*/ 5183879 w 5935980"/>
              <a:gd name="connsiteY26" fmla="*/ 13712811 h 13717085"/>
              <a:gd name="connsiteX27" fmla="*/ 5099231 w 5935980"/>
              <a:gd name="connsiteY27" fmla="*/ 13717085 h 13717085"/>
              <a:gd name="connsiteX28" fmla="*/ 5099191 w 5935980"/>
              <a:gd name="connsiteY28" fmla="*/ 13717085 h 13717085"/>
              <a:gd name="connsiteX29" fmla="*/ 0 w 5935980"/>
              <a:gd name="connsiteY29" fmla="*/ 13717085 h 13717085"/>
              <a:gd name="connsiteX30" fmla="*/ 0 w 5935980"/>
              <a:gd name="connsiteY30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08348 w 5935980"/>
              <a:gd name="connsiteY10" fmla="*/ 582928 h 13717085"/>
              <a:gd name="connsiteX11" fmla="*/ 5017075 w 5935980"/>
              <a:gd name="connsiteY11" fmla="*/ 5232 h 13717085"/>
              <a:gd name="connsiteX12" fmla="*/ 5098894 w 5935980"/>
              <a:gd name="connsiteY12" fmla="*/ 1101 h 13717085"/>
              <a:gd name="connsiteX13" fmla="*/ 5099211 w 5935980"/>
              <a:gd name="connsiteY13" fmla="*/ 1086 h 13717085"/>
              <a:gd name="connsiteX14" fmla="*/ 5099212 w 5935980"/>
              <a:gd name="connsiteY14" fmla="*/ 1086 h 13717085"/>
              <a:gd name="connsiteX15" fmla="*/ 5099211 w 5935980"/>
              <a:gd name="connsiteY15" fmla="*/ 1085 h 13717085"/>
              <a:gd name="connsiteX16" fmla="*/ 5130039 w 5935980"/>
              <a:gd name="connsiteY16" fmla="*/ 1316 h 13717085"/>
              <a:gd name="connsiteX17" fmla="*/ 5153050 w 5935980"/>
              <a:gd name="connsiteY17" fmla="*/ 6514 h 13717085"/>
              <a:gd name="connsiteX18" fmla="*/ 5266101 w 5935980"/>
              <a:gd name="connsiteY18" fmla="*/ 17910 h 13717085"/>
              <a:gd name="connsiteX19" fmla="*/ 5923028 w 5935980"/>
              <a:gd name="connsiteY19" fmla="*/ 744511 h 13717085"/>
              <a:gd name="connsiteX20" fmla="*/ 5926177 w 5935980"/>
              <a:gd name="connsiteY20" fmla="*/ 806873 h 13717085"/>
              <a:gd name="connsiteX21" fmla="*/ 5935980 w 5935980"/>
              <a:gd name="connsiteY21" fmla="*/ 816425 h 13717085"/>
              <a:gd name="connsiteX22" fmla="*/ 5935980 w 5935980"/>
              <a:gd name="connsiteY22" fmla="*/ 12894126 h 13717085"/>
              <a:gd name="connsiteX23" fmla="*/ 5925145 w 5935980"/>
              <a:gd name="connsiteY23" fmla="*/ 12934579 h 13717085"/>
              <a:gd name="connsiteX24" fmla="*/ 5923542 w 5935980"/>
              <a:gd name="connsiteY24" fmla="*/ 12968437 h 13717085"/>
              <a:gd name="connsiteX25" fmla="*/ 5183879 w 5935980"/>
              <a:gd name="connsiteY25" fmla="*/ 13712811 h 13717085"/>
              <a:gd name="connsiteX26" fmla="*/ 5099231 w 5935980"/>
              <a:gd name="connsiteY26" fmla="*/ 13717085 h 13717085"/>
              <a:gd name="connsiteX27" fmla="*/ 5099191 w 5935980"/>
              <a:gd name="connsiteY27" fmla="*/ 13717085 h 13717085"/>
              <a:gd name="connsiteX28" fmla="*/ 0 w 5935980"/>
              <a:gd name="connsiteY28" fmla="*/ 13717085 h 13717085"/>
              <a:gd name="connsiteX29" fmla="*/ 0 w 5935980"/>
              <a:gd name="connsiteY29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08348 w 5935980"/>
              <a:gd name="connsiteY10" fmla="*/ 582928 h 13717085"/>
              <a:gd name="connsiteX11" fmla="*/ 4319588 w 5935980"/>
              <a:gd name="connsiteY11" fmla="*/ 567824 h 13717085"/>
              <a:gd name="connsiteX12" fmla="*/ 5017075 w 5935980"/>
              <a:gd name="connsiteY12" fmla="*/ 5232 h 13717085"/>
              <a:gd name="connsiteX13" fmla="*/ 5098894 w 5935980"/>
              <a:gd name="connsiteY13" fmla="*/ 1101 h 13717085"/>
              <a:gd name="connsiteX14" fmla="*/ 5099211 w 5935980"/>
              <a:gd name="connsiteY14" fmla="*/ 1086 h 13717085"/>
              <a:gd name="connsiteX15" fmla="*/ 5099212 w 5935980"/>
              <a:gd name="connsiteY15" fmla="*/ 1086 h 13717085"/>
              <a:gd name="connsiteX16" fmla="*/ 5099211 w 5935980"/>
              <a:gd name="connsiteY16" fmla="*/ 1085 h 13717085"/>
              <a:gd name="connsiteX17" fmla="*/ 5130039 w 5935980"/>
              <a:gd name="connsiteY17" fmla="*/ 1316 h 13717085"/>
              <a:gd name="connsiteX18" fmla="*/ 5153050 w 5935980"/>
              <a:gd name="connsiteY18" fmla="*/ 6514 h 13717085"/>
              <a:gd name="connsiteX19" fmla="*/ 5266101 w 5935980"/>
              <a:gd name="connsiteY19" fmla="*/ 17910 h 13717085"/>
              <a:gd name="connsiteX20" fmla="*/ 5923028 w 5935980"/>
              <a:gd name="connsiteY20" fmla="*/ 744511 h 13717085"/>
              <a:gd name="connsiteX21" fmla="*/ 5926177 w 5935980"/>
              <a:gd name="connsiteY21" fmla="*/ 806873 h 13717085"/>
              <a:gd name="connsiteX22" fmla="*/ 5935980 w 5935980"/>
              <a:gd name="connsiteY22" fmla="*/ 816425 h 13717085"/>
              <a:gd name="connsiteX23" fmla="*/ 5935980 w 5935980"/>
              <a:gd name="connsiteY23" fmla="*/ 12894126 h 13717085"/>
              <a:gd name="connsiteX24" fmla="*/ 5925145 w 5935980"/>
              <a:gd name="connsiteY24" fmla="*/ 12934579 h 13717085"/>
              <a:gd name="connsiteX25" fmla="*/ 5923542 w 5935980"/>
              <a:gd name="connsiteY25" fmla="*/ 12968437 h 13717085"/>
              <a:gd name="connsiteX26" fmla="*/ 5183879 w 5935980"/>
              <a:gd name="connsiteY26" fmla="*/ 13712811 h 13717085"/>
              <a:gd name="connsiteX27" fmla="*/ 5099231 w 5935980"/>
              <a:gd name="connsiteY27" fmla="*/ 13717085 h 13717085"/>
              <a:gd name="connsiteX28" fmla="*/ 5099191 w 5935980"/>
              <a:gd name="connsiteY28" fmla="*/ 13717085 h 13717085"/>
              <a:gd name="connsiteX29" fmla="*/ 0 w 5935980"/>
              <a:gd name="connsiteY29" fmla="*/ 13717085 h 13717085"/>
              <a:gd name="connsiteX30" fmla="*/ 0 w 5935980"/>
              <a:gd name="connsiteY30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4308348 w 5935980"/>
              <a:gd name="connsiteY10" fmla="*/ 582928 h 13717085"/>
              <a:gd name="connsiteX11" fmla="*/ 5017075 w 5935980"/>
              <a:gd name="connsiteY11" fmla="*/ 5232 h 13717085"/>
              <a:gd name="connsiteX12" fmla="*/ 5098894 w 5935980"/>
              <a:gd name="connsiteY12" fmla="*/ 1101 h 13717085"/>
              <a:gd name="connsiteX13" fmla="*/ 5099211 w 5935980"/>
              <a:gd name="connsiteY13" fmla="*/ 1086 h 13717085"/>
              <a:gd name="connsiteX14" fmla="*/ 5099212 w 5935980"/>
              <a:gd name="connsiteY14" fmla="*/ 1086 h 13717085"/>
              <a:gd name="connsiteX15" fmla="*/ 5099211 w 5935980"/>
              <a:gd name="connsiteY15" fmla="*/ 1085 h 13717085"/>
              <a:gd name="connsiteX16" fmla="*/ 5130039 w 5935980"/>
              <a:gd name="connsiteY16" fmla="*/ 1316 h 13717085"/>
              <a:gd name="connsiteX17" fmla="*/ 5153050 w 5935980"/>
              <a:gd name="connsiteY17" fmla="*/ 6514 h 13717085"/>
              <a:gd name="connsiteX18" fmla="*/ 5266101 w 5935980"/>
              <a:gd name="connsiteY18" fmla="*/ 17910 h 13717085"/>
              <a:gd name="connsiteX19" fmla="*/ 5923028 w 5935980"/>
              <a:gd name="connsiteY19" fmla="*/ 744511 h 13717085"/>
              <a:gd name="connsiteX20" fmla="*/ 5926177 w 5935980"/>
              <a:gd name="connsiteY20" fmla="*/ 806873 h 13717085"/>
              <a:gd name="connsiteX21" fmla="*/ 5935980 w 5935980"/>
              <a:gd name="connsiteY21" fmla="*/ 816425 h 13717085"/>
              <a:gd name="connsiteX22" fmla="*/ 5935980 w 5935980"/>
              <a:gd name="connsiteY22" fmla="*/ 12894126 h 13717085"/>
              <a:gd name="connsiteX23" fmla="*/ 5925145 w 5935980"/>
              <a:gd name="connsiteY23" fmla="*/ 12934579 h 13717085"/>
              <a:gd name="connsiteX24" fmla="*/ 5923542 w 5935980"/>
              <a:gd name="connsiteY24" fmla="*/ 12968437 h 13717085"/>
              <a:gd name="connsiteX25" fmla="*/ 5183879 w 5935980"/>
              <a:gd name="connsiteY25" fmla="*/ 13712811 h 13717085"/>
              <a:gd name="connsiteX26" fmla="*/ 5099231 w 5935980"/>
              <a:gd name="connsiteY26" fmla="*/ 13717085 h 13717085"/>
              <a:gd name="connsiteX27" fmla="*/ 5099191 w 5935980"/>
              <a:gd name="connsiteY27" fmla="*/ 13717085 h 13717085"/>
              <a:gd name="connsiteX28" fmla="*/ 0 w 5935980"/>
              <a:gd name="connsiteY28" fmla="*/ 13717085 h 13717085"/>
              <a:gd name="connsiteX29" fmla="*/ 0 w 5935980"/>
              <a:gd name="connsiteY29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4932321 w 5935980"/>
              <a:gd name="connsiteY9" fmla="*/ 17909 h 13717085"/>
              <a:gd name="connsiteX10" fmla="*/ 5017075 w 5935980"/>
              <a:gd name="connsiteY10" fmla="*/ 5232 h 13717085"/>
              <a:gd name="connsiteX11" fmla="*/ 5098894 w 5935980"/>
              <a:gd name="connsiteY11" fmla="*/ 1101 h 13717085"/>
              <a:gd name="connsiteX12" fmla="*/ 5099211 w 5935980"/>
              <a:gd name="connsiteY12" fmla="*/ 1086 h 13717085"/>
              <a:gd name="connsiteX13" fmla="*/ 5099212 w 5935980"/>
              <a:gd name="connsiteY13" fmla="*/ 1086 h 13717085"/>
              <a:gd name="connsiteX14" fmla="*/ 5099211 w 5935980"/>
              <a:gd name="connsiteY14" fmla="*/ 1085 h 13717085"/>
              <a:gd name="connsiteX15" fmla="*/ 5130039 w 5935980"/>
              <a:gd name="connsiteY15" fmla="*/ 1316 h 13717085"/>
              <a:gd name="connsiteX16" fmla="*/ 5153050 w 5935980"/>
              <a:gd name="connsiteY16" fmla="*/ 6514 h 13717085"/>
              <a:gd name="connsiteX17" fmla="*/ 5266101 w 5935980"/>
              <a:gd name="connsiteY17" fmla="*/ 17910 h 13717085"/>
              <a:gd name="connsiteX18" fmla="*/ 5923028 w 5935980"/>
              <a:gd name="connsiteY18" fmla="*/ 744511 h 13717085"/>
              <a:gd name="connsiteX19" fmla="*/ 5926177 w 5935980"/>
              <a:gd name="connsiteY19" fmla="*/ 806873 h 13717085"/>
              <a:gd name="connsiteX20" fmla="*/ 5935980 w 5935980"/>
              <a:gd name="connsiteY20" fmla="*/ 816425 h 13717085"/>
              <a:gd name="connsiteX21" fmla="*/ 5935980 w 5935980"/>
              <a:gd name="connsiteY21" fmla="*/ 12894126 h 13717085"/>
              <a:gd name="connsiteX22" fmla="*/ 5925145 w 5935980"/>
              <a:gd name="connsiteY22" fmla="*/ 12934579 h 13717085"/>
              <a:gd name="connsiteX23" fmla="*/ 5923542 w 5935980"/>
              <a:gd name="connsiteY23" fmla="*/ 12968437 h 13717085"/>
              <a:gd name="connsiteX24" fmla="*/ 5183879 w 5935980"/>
              <a:gd name="connsiteY24" fmla="*/ 13712811 h 13717085"/>
              <a:gd name="connsiteX25" fmla="*/ 5099231 w 5935980"/>
              <a:gd name="connsiteY25" fmla="*/ 13717085 h 13717085"/>
              <a:gd name="connsiteX26" fmla="*/ 5099191 w 5935980"/>
              <a:gd name="connsiteY26" fmla="*/ 13717085 h 13717085"/>
              <a:gd name="connsiteX27" fmla="*/ 0 w 5935980"/>
              <a:gd name="connsiteY27" fmla="*/ 13717085 h 13717085"/>
              <a:gd name="connsiteX28" fmla="*/ 0 w 5935980"/>
              <a:gd name="connsiteY28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4939108 w 5935980"/>
              <a:gd name="connsiteY8" fmla="*/ 16873 h 13717085"/>
              <a:gd name="connsiteX9" fmla="*/ 5017075 w 5935980"/>
              <a:gd name="connsiteY9" fmla="*/ 5232 h 13717085"/>
              <a:gd name="connsiteX10" fmla="*/ 5098894 w 5935980"/>
              <a:gd name="connsiteY10" fmla="*/ 1101 h 13717085"/>
              <a:gd name="connsiteX11" fmla="*/ 5099211 w 5935980"/>
              <a:gd name="connsiteY11" fmla="*/ 1086 h 13717085"/>
              <a:gd name="connsiteX12" fmla="*/ 5099212 w 5935980"/>
              <a:gd name="connsiteY12" fmla="*/ 1086 h 13717085"/>
              <a:gd name="connsiteX13" fmla="*/ 5099211 w 5935980"/>
              <a:gd name="connsiteY13" fmla="*/ 1085 h 13717085"/>
              <a:gd name="connsiteX14" fmla="*/ 5130039 w 5935980"/>
              <a:gd name="connsiteY14" fmla="*/ 1316 h 13717085"/>
              <a:gd name="connsiteX15" fmla="*/ 5153050 w 5935980"/>
              <a:gd name="connsiteY15" fmla="*/ 6514 h 13717085"/>
              <a:gd name="connsiteX16" fmla="*/ 5266101 w 5935980"/>
              <a:gd name="connsiteY16" fmla="*/ 17910 h 13717085"/>
              <a:gd name="connsiteX17" fmla="*/ 5923028 w 5935980"/>
              <a:gd name="connsiteY17" fmla="*/ 744511 h 13717085"/>
              <a:gd name="connsiteX18" fmla="*/ 5926177 w 5935980"/>
              <a:gd name="connsiteY18" fmla="*/ 806873 h 13717085"/>
              <a:gd name="connsiteX19" fmla="*/ 5935980 w 5935980"/>
              <a:gd name="connsiteY19" fmla="*/ 816425 h 13717085"/>
              <a:gd name="connsiteX20" fmla="*/ 5935980 w 5935980"/>
              <a:gd name="connsiteY20" fmla="*/ 12894126 h 13717085"/>
              <a:gd name="connsiteX21" fmla="*/ 5925145 w 5935980"/>
              <a:gd name="connsiteY21" fmla="*/ 12934579 h 13717085"/>
              <a:gd name="connsiteX22" fmla="*/ 5923542 w 5935980"/>
              <a:gd name="connsiteY22" fmla="*/ 12968437 h 13717085"/>
              <a:gd name="connsiteX23" fmla="*/ 5183879 w 5935980"/>
              <a:gd name="connsiteY23" fmla="*/ 13712811 h 13717085"/>
              <a:gd name="connsiteX24" fmla="*/ 5099231 w 5935980"/>
              <a:gd name="connsiteY24" fmla="*/ 13717085 h 13717085"/>
              <a:gd name="connsiteX25" fmla="*/ 5099191 w 5935980"/>
              <a:gd name="connsiteY25" fmla="*/ 13717085 h 13717085"/>
              <a:gd name="connsiteX26" fmla="*/ 0 w 5935980"/>
              <a:gd name="connsiteY26" fmla="*/ 13717085 h 13717085"/>
              <a:gd name="connsiteX27" fmla="*/ 0 w 5935980"/>
              <a:gd name="connsiteY27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4942451 w 5935980"/>
              <a:gd name="connsiteY7" fmla="*/ 15903 h 13717085"/>
              <a:gd name="connsiteX8" fmla="*/ 5017075 w 5935980"/>
              <a:gd name="connsiteY8" fmla="*/ 5232 h 13717085"/>
              <a:gd name="connsiteX9" fmla="*/ 5098894 w 5935980"/>
              <a:gd name="connsiteY9" fmla="*/ 1101 h 13717085"/>
              <a:gd name="connsiteX10" fmla="*/ 5099211 w 5935980"/>
              <a:gd name="connsiteY10" fmla="*/ 1086 h 13717085"/>
              <a:gd name="connsiteX11" fmla="*/ 5099212 w 5935980"/>
              <a:gd name="connsiteY11" fmla="*/ 1086 h 13717085"/>
              <a:gd name="connsiteX12" fmla="*/ 5099211 w 5935980"/>
              <a:gd name="connsiteY12" fmla="*/ 1085 h 13717085"/>
              <a:gd name="connsiteX13" fmla="*/ 5130039 w 5935980"/>
              <a:gd name="connsiteY13" fmla="*/ 1316 h 13717085"/>
              <a:gd name="connsiteX14" fmla="*/ 5153050 w 5935980"/>
              <a:gd name="connsiteY14" fmla="*/ 6514 h 13717085"/>
              <a:gd name="connsiteX15" fmla="*/ 5266101 w 5935980"/>
              <a:gd name="connsiteY15" fmla="*/ 17910 h 13717085"/>
              <a:gd name="connsiteX16" fmla="*/ 5923028 w 5935980"/>
              <a:gd name="connsiteY16" fmla="*/ 744511 h 13717085"/>
              <a:gd name="connsiteX17" fmla="*/ 5926177 w 5935980"/>
              <a:gd name="connsiteY17" fmla="*/ 806873 h 13717085"/>
              <a:gd name="connsiteX18" fmla="*/ 5935980 w 5935980"/>
              <a:gd name="connsiteY18" fmla="*/ 816425 h 13717085"/>
              <a:gd name="connsiteX19" fmla="*/ 5935980 w 5935980"/>
              <a:gd name="connsiteY19" fmla="*/ 12894126 h 13717085"/>
              <a:gd name="connsiteX20" fmla="*/ 5925145 w 5935980"/>
              <a:gd name="connsiteY20" fmla="*/ 12934579 h 13717085"/>
              <a:gd name="connsiteX21" fmla="*/ 5923542 w 5935980"/>
              <a:gd name="connsiteY21" fmla="*/ 12968437 h 13717085"/>
              <a:gd name="connsiteX22" fmla="*/ 5183879 w 5935980"/>
              <a:gd name="connsiteY22" fmla="*/ 13712811 h 13717085"/>
              <a:gd name="connsiteX23" fmla="*/ 5099231 w 5935980"/>
              <a:gd name="connsiteY23" fmla="*/ 13717085 h 13717085"/>
              <a:gd name="connsiteX24" fmla="*/ 5099191 w 5935980"/>
              <a:gd name="connsiteY24" fmla="*/ 13717085 h 13717085"/>
              <a:gd name="connsiteX25" fmla="*/ 0 w 5935980"/>
              <a:gd name="connsiteY25" fmla="*/ 13717085 h 13717085"/>
              <a:gd name="connsiteX26" fmla="*/ 0 w 5935980"/>
              <a:gd name="connsiteY26" fmla="*/ 1085 h 13717085"/>
              <a:gd name="connsiteX0" fmla="*/ 0 w 5935980"/>
              <a:gd name="connsiteY0" fmla="*/ 1085 h 13717085"/>
              <a:gd name="connsiteX1" fmla="*/ 5099211 w 5935980"/>
              <a:gd name="connsiteY1" fmla="*/ 1085 h 13717085"/>
              <a:gd name="connsiteX2" fmla="*/ 5098894 w 5935980"/>
              <a:gd name="connsiteY2" fmla="*/ 1101 h 13717085"/>
              <a:gd name="connsiteX3" fmla="*/ 5019768 w 5935980"/>
              <a:gd name="connsiteY3" fmla="*/ 4847 h 13717085"/>
              <a:gd name="connsiteX4" fmla="*/ 5017075 w 5935980"/>
              <a:gd name="connsiteY4" fmla="*/ 5232 h 13717085"/>
              <a:gd name="connsiteX5" fmla="*/ 5014543 w 5935980"/>
              <a:gd name="connsiteY5" fmla="*/ 5360 h 13717085"/>
              <a:gd name="connsiteX6" fmla="*/ 4990222 w 5935980"/>
              <a:gd name="connsiteY6" fmla="*/ 9072 h 13717085"/>
              <a:gd name="connsiteX7" fmla="*/ 5017075 w 5935980"/>
              <a:gd name="connsiteY7" fmla="*/ 5232 h 13717085"/>
              <a:gd name="connsiteX8" fmla="*/ 5098894 w 5935980"/>
              <a:gd name="connsiteY8" fmla="*/ 1101 h 13717085"/>
              <a:gd name="connsiteX9" fmla="*/ 5099211 w 5935980"/>
              <a:gd name="connsiteY9" fmla="*/ 1086 h 13717085"/>
              <a:gd name="connsiteX10" fmla="*/ 5099212 w 5935980"/>
              <a:gd name="connsiteY10" fmla="*/ 1086 h 13717085"/>
              <a:gd name="connsiteX11" fmla="*/ 5099211 w 5935980"/>
              <a:gd name="connsiteY11" fmla="*/ 1085 h 13717085"/>
              <a:gd name="connsiteX12" fmla="*/ 5130039 w 5935980"/>
              <a:gd name="connsiteY12" fmla="*/ 1316 h 13717085"/>
              <a:gd name="connsiteX13" fmla="*/ 5153050 w 5935980"/>
              <a:gd name="connsiteY13" fmla="*/ 6514 h 13717085"/>
              <a:gd name="connsiteX14" fmla="*/ 5266101 w 5935980"/>
              <a:gd name="connsiteY14" fmla="*/ 17910 h 13717085"/>
              <a:gd name="connsiteX15" fmla="*/ 5923028 w 5935980"/>
              <a:gd name="connsiteY15" fmla="*/ 744511 h 13717085"/>
              <a:gd name="connsiteX16" fmla="*/ 5926177 w 5935980"/>
              <a:gd name="connsiteY16" fmla="*/ 806873 h 13717085"/>
              <a:gd name="connsiteX17" fmla="*/ 5935980 w 5935980"/>
              <a:gd name="connsiteY17" fmla="*/ 816425 h 13717085"/>
              <a:gd name="connsiteX18" fmla="*/ 5935980 w 5935980"/>
              <a:gd name="connsiteY18" fmla="*/ 12894126 h 13717085"/>
              <a:gd name="connsiteX19" fmla="*/ 5925145 w 5935980"/>
              <a:gd name="connsiteY19" fmla="*/ 12934579 h 13717085"/>
              <a:gd name="connsiteX20" fmla="*/ 5923542 w 5935980"/>
              <a:gd name="connsiteY20" fmla="*/ 12968437 h 13717085"/>
              <a:gd name="connsiteX21" fmla="*/ 5183879 w 5935980"/>
              <a:gd name="connsiteY21" fmla="*/ 13712811 h 13717085"/>
              <a:gd name="connsiteX22" fmla="*/ 5099231 w 5935980"/>
              <a:gd name="connsiteY22" fmla="*/ 13717085 h 13717085"/>
              <a:gd name="connsiteX23" fmla="*/ 5099191 w 5935980"/>
              <a:gd name="connsiteY23" fmla="*/ 13717085 h 13717085"/>
              <a:gd name="connsiteX24" fmla="*/ 0 w 5935980"/>
              <a:gd name="connsiteY24" fmla="*/ 13717085 h 13717085"/>
              <a:gd name="connsiteX25" fmla="*/ 0 w 5935980"/>
              <a:gd name="connsiteY25" fmla="*/ 1085 h 1371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935980" h="13717085">
                <a:moveTo>
                  <a:pt x="0" y="1085"/>
                </a:moveTo>
                <a:lnTo>
                  <a:pt x="5099211" y="1085"/>
                </a:lnTo>
                <a:lnTo>
                  <a:pt x="5098894" y="1101"/>
                </a:lnTo>
                <a:lnTo>
                  <a:pt x="5019768" y="4847"/>
                </a:lnTo>
                <a:lnTo>
                  <a:pt x="5017075" y="5232"/>
                </a:lnTo>
                <a:lnTo>
                  <a:pt x="5014543" y="5360"/>
                </a:lnTo>
                <a:lnTo>
                  <a:pt x="4990222" y="9072"/>
                </a:lnTo>
                <a:lnTo>
                  <a:pt x="5017075" y="5232"/>
                </a:lnTo>
                <a:lnTo>
                  <a:pt x="5098894" y="1101"/>
                </a:lnTo>
                <a:lnTo>
                  <a:pt x="5099211" y="1086"/>
                </a:lnTo>
                <a:lnTo>
                  <a:pt x="5099212" y="1086"/>
                </a:lnTo>
                <a:lnTo>
                  <a:pt x="5099211" y="1085"/>
                </a:lnTo>
                <a:cubicBezTo>
                  <a:pt x="5107376" y="-449"/>
                  <a:pt x="5117755" y="-343"/>
                  <a:pt x="5130039" y="1316"/>
                </a:cubicBezTo>
                <a:lnTo>
                  <a:pt x="5153050" y="6514"/>
                </a:lnTo>
                <a:lnTo>
                  <a:pt x="5266101" y="17910"/>
                </a:lnTo>
                <a:cubicBezTo>
                  <a:pt x="5616495" y="89611"/>
                  <a:pt x="5886276" y="382616"/>
                  <a:pt x="5923028" y="744511"/>
                </a:cubicBezTo>
                <a:lnTo>
                  <a:pt x="5926177" y="806873"/>
                </a:lnTo>
                <a:lnTo>
                  <a:pt x="5935980" y="816425"/>
                </a:lnTo>
                <a:lnTo>
                  <a:pt x="5935980" y="12894126"/>
                </a:lnTo>
                <a:lnTo>
                  <a:pt x="5925145" y="12934579"/>
                </a:lnTo>
                <a:cubicBezTo>
                  <a:pt x="5924611" y="12945865"/>
                  <a:pt x="5924076" y="12957151"/>
                  <a:pt x="5923542" y="12968437"/>
                </a:cubicBezTo>
                <a:cubicBezTo>
                  <a:pt x="5886213" y="13360623"/>
                  <a:pt x="5575352" y="13673054"/>
                  <a:pt x="5183879" y="13712811"/>
                </a:cubicBezTo>
                <a:lnTo>
                  <a:pt x="5099231" y="13717085"/>
                </a:lnTo>
                <a:lnTo>
                  <a:pt x="5099191" y="13717085"/>
                </a:lnTo>
                <a:lnTo>
                  <a:pt x="0" y="13717085"/>
                </a:lnTo>
                <a:lnTo>
                  <a:pt x="0" y="1085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381000" dist="88900" dir="2700000" sx="102000" sy="102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5" name="Text Box 3"/>
          <p:cNvSpPr txBox="1">
            <a:spLocks/>
          </p:cNvSpPr>
          <p:nvPr/>
        </p:nvSpPr>
        <p:spPr bwMode="auto">
          <a:xfrm>
            <a:off x="4933950" y="3225361"/>
            <a:ext cx="19259550" cy="663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/>
          <a:lstStyle/>
          <a:p>
            <a:pPr algn="ctr"/>
            <a:endParaRPr lang="ru-RU" sz="72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Rubik" pitchFamily="2" charset="-79"/>
              <a:sym typeface="Arial"/>
            </a:endParaRPr>
          </a:p>
          <a:p>
            <a:pPr algn="ctr"/>
            <a:r>
              <a:rPr lang="ru-RU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  <a:sym typeface="Arial"/>
              </a:rPr>
              <a:t>ЭЛЕКТРОННЫЙ СЕРВИС</a:t>
            </a:r>
          </a:p>
          <a:p>
            <a:pPr lvl="0" algn="ctr"/>
            <a:r>
              <a:rPr lang="ru-RU" altLang="x-none" sz="7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  <a:sym typeface="Poppins Medium" charset="0"/>
              </a:rPr>
              <a:t>«Виртуальная </a:t>
            </a:r>
            <a:r>
              <a:rPr lang="ru-RU" altLang="x-none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  <a:sym typeface="Poppins Medium" charset="0"/>
              </a:rPr>
              <a:t>социальная карта </a:t>
            </a:r>
            <a:br>
              <a:rPr lang="ru-RU" altLang="x-none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  <a:sym typeface="Poppins Medium" charset="0"/>
              </a:rPr>
            </a:br>
            <a:r>
              <a:rPr lang="ru-RU" altLang="x-none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  <a:sym typeface="Poppins Medium" charset="0"/>
              </a:rPr>
              <a:t>жителя Ленинградской области</a:t>
            </a:r>
            <a:r>
              <a:rPr lang="ru-RU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</a:rPr>
              <a:t>»</a:t>
            </a:r>
            <a:r>
              <a:rPr lang="ru-RU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Rubik" pitchFamily="2" charset="-79"/>
                <a:sym typeface="Arial"/>
              </a:rPr>
              <a:t> </a:t>
            </a:r>
            <a:endParaRPr lang="ru-RU" sz="4800" dirty="0">
              <a:solidFill>
                <a:schemeClr val="accent6"/>
              </a:solidFill>
              <a:latin typeface="Rubik" pitchFamily="2" charset="-79"/>
              <a:ea typeface="Roboto Light" charset="0"/>
              <a:cs typeface="Rubik" pitchFamily="2" charset="-79"/>
              <a:sym typeface="Arial"/>
            </a:endParaRPr>
          </a:p>
          <a:p>
            <a:pPr algn="r"/>
            <a:endParaRPr lang="ru-RU" sz="2800" b="1" dirty="0" smtClean="0">
              <a:solidFill>
                <a:srgbClr val="003EB7"/>
              </a:solidFill>
              <a:latin typeface="Rubik" pitchFamily="2" charset="-79"/>
              <a:ea typeface="Roboto Light" charset="0"/>
              <a:cs typeface="Rubik" pitchFamily="2" charset="-79"/>
              <a:sym typeface="Arial"/>
            </a:endParaRPr>
          </a:p>
        </p:txBody>
      </p:sp>
      <p:pic>
        <p:nvPicPr>
          <p:cNvPr id="2" name="Picture 2" descr="d:\Ворожцова_работа\01\презентации всякие\символСП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1" t="9819" r="27402" b="8160"/>
          <a:stretch/>
        </p:blipFill>
        <p:spPr bwMode="auto">
          <a:xfrm>
            <a:off x="745628" y="960975"/>
            <a:ext cx="3530323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hape"/>
          <p:cNvSpPr/>
          <p:nvPr/>
        </p:nvSpPr>
        <p:spPr>
          <a:xfrm>
            <a:off x="3044190" y="12108407"/>
            <a:ext cx="660707" cy="7530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70" y="0"/>
                </a:moveTo>
                <a:cubicBezTo>
                  <a:pt x="9963" y="0"/>
                  <a:pt x="9557" y="1"/>
                  <a:pt x="9126" y="151"/>
                </a:cubicBezTo>
                <a:cubicBezTo>
                  <a:pt x="8652" y="341"/>
                  <a:pt x="8278" y="751"/>
                  <a:pt x="8105" y="1273"/>
                </a:cubicBezTo>
                <a:cubicBezTo>
                  <a:pt x="7968" y="1750"/>
                  <a:pt x="7968" y="2199"/>
                  <a:pt x="7968" y="3082"/>
                </a:cubicBezTo>
                <a:lnTo>
                  <a:pt x="7968" y="18504"/>
                </a:lnTo>
                <a:cubicBezTo>
                  <a:pt x="7968" y="19401"/>
                  <a:pt x="7968" y="19849"/>
                  <a:pt x="8105" y="20326"/>
                </a:cubicBezTo>
                <a:cubicBezTo>
                  <a:pt x="8278" y="20848"/>
                  <a:pt x="8652" y="21259"/>
                  <a:pt x="9126" y="21449"/>
                </a:cubicBezTo>
                <a:cubicBezTo>
                  <a:pt x="9559" y="21600"/>
                  <a:pt x="9966" y="21600"/>
                  <a:pt x="10770" y="21600"/>
                </a:cubicBezTo>
                <a:lnTo>
                  <a:pt x="10817" y="21600"/>
                </a:lnTo>
                <a:cubicBezTo>
                  <a:pt x="11633" y="21600"/>
                  <a:pt x="12040" y="21600"/>
                  <a:pt x="12473" y="21449"/>
                </a:cubicBezTo>
                <a:cubicBezTo>
                  <a:pt x="12947" y="21259"/>
                  <a:pt x="13322" y="20848"/>
                  <a:pt x="13494" y="20326"/>
                </a:cubicBezTo>
                <a:cubicBezTo>
                  <a:pt x="13631" y="19849"/>
                  <a:pt x="13631" y="19401"/>
                  <a:pt x="13631" y="18518"/>
                </a:cubicBezTo>
                <a:lnTo>
                  <a:pt x="13631" y="3096"/>
                </a:lnTo>
                <a:cubicBezTo>
                  <a:pt x="13631" y="2199"/>
                  <a:pt x="13631" y="1750"/>
                  <a:pt x="13494" y="1273"/>
                </a:cubicBezTo>
                <a:cubicBezTo>
                  <a:pt x="13322" y="751"/>
                  <a:pt x="12947" y="341"/>
                  <a:pt x="12473" y="151"/>
                </a:cubicBezTo>
                <a:cubicBezTo>
                  <a:pt x="12040" y="0"/>
                  <a:pt x="11633" y="0"/>
                  <a:pt x="10830" y="0"/>
                </a:cubicBezTo>
                <a:lnTo>
                  <a:pt x="10782" y="0"/>
                </a:lnTo>
                <a:lnTo>
                  <a:pt x="10770" y="0"/>
                </a:lnTo>
                <a:close/>
                <a:moveTo>
                  <a:pt x="9912" y="1942"/>
                </a:moveTo>
                <a:lnTo>
                  <a:pt x="9914" y="1942"/>
                </a:lnTo>
                <a:lnTo>
                  <a:pt x="11687" y="1942"/>
                </a:lnTo>
                <a:cubicBezTo>
                  <a:pt x="11754" y="1942"/>
                  <a:pt x="11788" y="1941"/>
                  <a:pt x="11824" y="1954"/>
                </a:cubicBezTo>
                <a:cubicBezTo>
                  <a:pt x="11864" y="1970"/>
                  <a:pt x="11894" y="2004"/>
                  <a:pt x="11909" y="2048"/>
                </a:cubicBezTo>
                <a:cubicBezTo>
                  <a:pt x="11920" y="2088"/>
                  <a:pt x="11921" y="2125"/>
                  <a:pt x="11921" y="2200"/>
                </a:cubicBezTo>
                <a:lnTo>
                  <a:pt x="11921" y="19401"/>
                </a:lnTo>
                <a:cubicBezTo>
                  <a:pt x="11921" y="19475"/>
                  <a:pt x="11920" y="19512"/>
                  <a:pt x="11909" y="19552"/>
                </a:cubicBezTo>
                <a:cubicBezTo>
                  <a:pt x="11894" y="19596"/>
                  <a:pt x="11864" y="19630"/>
                  <a:pt x="11824" y="19645"/>
                </a:cubicBezTo>
                <a:cubicBezTo>
                  <a:pt x="11788" y="19658"/>
                  <a:pt x="11754" y="19658"/>
                  <a:pt x="11686" y="19658"/>
                </a:cubicBezTo>
                <a:lnTo>
                  <a:pt x="9912" y="19658"/>
                </a:lnTo>
                <a:cubicBezTo>
                  <a:pt x="9845" y="19658"/>
                  <a:pt x="9811" y="19658"/>
                  <a:pt x="9775" y="19645"/>
                </a:cubicBezTo>
                <a:cubicBezTo>
                  <a:pt x="9736" y="19630"/>
                  <a:pt x="9705" y="19596"/>
                  <a:pt x="9690" y="19552"/>
                </a:cubicBezTo>
                <a:cubicBezTo>
                  <a:pt x="9679" y="19512"/>
                  <a:pt x="9679" y="19475"/>
                  <a:pt x="9679" y="19400"/>
                </a:cubicBezTo>
                <a:lnTo>
                  <a:pt x="9679" y="2199"/>
                </a:lnTo>
                <a:cubicBezTo>
                  <a:pt x="9679" y="2125"/>
                  <a:pt x="9679" y="2088"/>
                  <a:pt x="9690" y="2048"/>
                </a:cubicBezTo>
                <a:cubicBezTo>
                  <a:pt x="9705" y="2004"/>
                  <a:pt x="9736" y="1970"/>
                  <a:pt x="9775" y="1954"/>
                </a:cubicBezTo>
                <a:cubicBezTo>
                  <a:pt x="9811" y="1941"/>
                  <a:pt x="9846" y="1942"/>
                  <a:pt x="9912" y="1942"/>
                </a:cubicBezTo>
                <a:close/>
                <a:moveTo>
                  <a:pt x="18738" y="5474"/>
                </a:moveTo>
                <a:cubicBezTo>
                  <a:pt x="17932" y="5474"/>
                  <a:pt x="17525" y="5475"/>
                  <a:pt x="17094" y="5625"/>
                </a:cubicBezTo>
                <a:cubicBezTo>
                  <a:pt x="16620" y="5815"/>
                  <a:pt x="16246" y="6226"/>
                  <a:pt x="16074" y="6747"/>
                </a:cubicBezTo>
                <a:cubicBezTo>
                  <a:pt x="15937" y="7224"/>
                  <a:pt x="15937" y="7673"/>
                  <a:pt x="15937" y="8556"/>
                </a:cubicBezTo>
                <a:lnTo>
                  <a:pt x="15937" y="18504"/>
                </a:lnTo>
                <a:cubicBezTo>
                  <a:pt x="15937" y="19401"/>
                  <a:pt x="15937" y="19849"/>
                  <a:pt x="16074" y="20326"/>
                </a:cubicBezTo>
                <a:cubicBezTo>
                  <a:pt x="16246" y="20848"/>
                  <a:pt x="16620" y="21259"/>
                  <a:pt x="17094" y="21449"/>
                </a:cubicBezTo>
                <a:cubicBezTo>
                  <a:pt x="17527" y="21600"/>
                  <a:pt x="17935" y="21600"/>
                  <a:pt x="18738" y="21600"/>
                </a:cubicBezTo>
                <a:lnTo>
                  <a:pt x="18786" y="21600"/>
                </a:lnTo>
                <a:cubicBezTo>
                  <a:pt x="19601" y="21600"/>
                  <a:pt x="20009" y="21600"/>
                  <a:pt x="20442" y="21449"/>
                </a:cubicBezTo>
                <a:cubicBezTo>
                  <a:pt x="20916" y="21259"/>
                  <a:pt x="21289" y="20848"/>
                  <a:pt x="21462" y="20326"/>
                </a:cubicBezTo>
                <a:cubicBezTo>
                  <a:pt x="21599" y="19849"/>
                  <a:pt x="21600" y="19401"/>
                  <a:pt x="21600" y="18518"/>
                </a:cubicBezTo>
                <a:lnTo>
                  <a:pt x="21600" y="8570"/>
                </a:lnTo>
                <a:cubicBezTo>
                  <a:pt x="21600" y="7673"/>
                  <a:pt x="21599" y="7224"/>
                  <a:pt x="21462" y="6747"/>
                </a:cubicBezTo>
                <a:cubicBezTo>
                  <a:pt x="21289" y="6226"/>
                  <a:pt x="20916" y="5815"/>
                  <a:pt x="20442" y="5625"/>
                </a:cubicBezTo>
                <a:cubicBezTo>
                  <a:pt x="20009" y="5474"/>
                  <a:pt x="19601" y="5474"/>
                  <a:pt x="18798" y="5474"/>
                </a:cubicBezTo>
                <a:lnTo>
                  <a:pt x="18751" y="5474"/>
                </a:lnTo>
                <a:lnTo>
                  <a:pt x="18738" y="5474"/>
                </a:lnTo>
                <a:close/>
                <a:moveTo>
                  <a:pt x="17881" y="7416"/>
                </a:moveTo>
                <a:lnTo>
                  <a:pt x="17882" y="7416"/>
                </a:lnTo>
                <a:lnTo>
                  <a:pt x="19655" y="7416"/>
                </a:lnTo>
                <a:cubicBezTo>
                  <a:pt x="19722" y="7416"/>
                  <a:pt x="19756" y="7415"/>
                  <a:pt x="19792" y="7428"/>
                </a:cubicBezTo>
                <a:cubicBezTo>
                  <a:pt x="19832" y="7444"/>
                  <a:pt x="19863" y="7478"/>
                  <a:pt x="19878" y="7522"/>
                </a:cubicBezTo>
                <a:cubicBezTo>
                  <a:pt x="19889" y="7562"/>
                  <a:pt x="19889" y="7599"/>
                  <a:pt x="19889" y="7674"/>
                </a:cubicBezTo>
                <a:lnTo>
                  <a:pt x="19889" y="19401"/>
                </a:lnTo>
                <a:cubicBezTo>
                  <a:pt x="19889" y="19475"/>
                  <a:pt x="19889" y="19512"/>
                  <a:pt x="19878" y="19552"/>
                </a:cubicBezTo>
                <a:cubicBezTo>
                  <a:pt x="19863" y="19596"/>
                  <a:pt x="19832" y="19630"/>
                  <a:pt x="19792" y="19645"/>
                </a:cubicBezTo>
                <a:cubicBezTo>
                  <a:pt x="19756" y="19658"/>
                  <a:pt x="19722" y="19658"/>
                  <a:pt x="19654" y="19658"/>
                </a:cubicBezTo>
                <a:lnTo>
                  <a:pt x="17881" y="19658"/>
                </a:lnTo>
                <a:cubicBezTo>
                  <a:pt x="17814" y="19658"/>
                  <a:pt x="17780" y="19658"/>
                  <a:pt x="17744" y="19645"/>
                </a:cubicBezTo>
                <a:cubicBezTo>
                  <a:pt x="17704" y="19630"/>
                  <a:pt x="17673" y="19596"/>
                  <a:pt x="17658" y="19552"/>
                </a:cubicBezTo>
                <a:cubicBezTo>
                  <a:pt x="17647" y="19512"/>
                  <a:pt x="17647" y="19475"/>
                  <a:pt x="17647" y="19400"/>
                </a:cubicBezTo>
                <a:lnTo>
                  <a:pt x="17647" y="7673"/>
                </a:lnTo>
                <a:cubicBezTo>
                  <a:pt x="17647" y="7599"/>
                  <a:pt x="17647" y="7562"/>
                  <a:pt x="17658" y="7522"/>
                </a:cubicBezTo>
                <a:cubicBezTo>
                  <a:pt x="17673" y="7478"/>
                  <a:pt x="17704" y="7444"/>
                  <a:pt x="17744" y="7428"/>
                </a:cubicBezTo>
                <a:cubicBezTo>
                  <a:pt x="17780" y="7415"/>
                  <a:pt x="17814" y="7416"/>
                  <a:pt x="17881" y="7416"/>
                </a:cubicBezTo>
                <a:close/>
                <a:moveTo>
                  <a:pt x="2802" y="10909"/>
                </a:moveTo>
                <a:cubicBezTo>
                  <a:pt x="1996" y="10909"/>
                  <a:pt x="1588" y="10910"/>
                  <a:pt x="1157" y="11060"/>
                </a:cubicBezTo>
                <a:cubicBezTo>
                  <a:pt x="683" y="11250"/>
                  <a:pt x="310" y="11661"/>
                  <a:pt x="137" y="12182"/>
                </a:cubicBezTo>
                <a:cubicBezTo>
                  <a:pt x="0" y="12659"/>
                  <a:pt x="0" y="13108"/>
                  <a:pt x="0" y="13991"/>
                </a:cubicBezTo>
                <a:lnTo>
                  <a:pt x="0" y="18504"/>
                </a:lnTo>
                <a:cubicBezTo>
                  <a:pt x="0" y="19401"/>
                  <a:pt x="0" y="19849"/>
                  <a:pt x="137" y="20326"/>
                </a:cubicBezTo>
                <a:cubicBezTo>
                  <a:pt x="310" y="20848"/>
                  <a:pt x="683" y="21259"/>
                  <a:pt x="1157" y="21449"/>
                </a:cubicBezTo>
                <a:cubicBezTo>
                  <a:pt x="1590" y="21600"/>
                  <a:pt x="1998" y="21600"/>
                  <a:pt x="2802" y="21600"/>
                </a:cubicBezTo>
                <a:lnTo>
                  <a:pt x="2848" y="21600"/>
                </a:lnTo>
                <a:cubicBezTo>
                  <a:pt x="3664" y="21600"/>
                  <a:pt x="4072" y="21600"/>
                  <a:pt x="4506" y="21449"/>
                </a:cubicBezTo>
                <a:cubicBezTo>
                  <a:pt x="4980" y="21259"/>
                  <a:pt x="5353" y="20848"/>
                  <a:pt x="5525" y="20326"/>
                </a:cubicBezTo>
                <a:cubicBezTo>
                  <a:pt x="5663" y="19849"/>
                  <a:pt x="5663" y="19401"/>
                  <a:pt x="5663" y="18518"/>
                </a:cubicBezTo>
                <a:lnTo>
                  <a:pt x="5663" y="14005"/>
                </a:lnTo>
                <a:cubicBezTo>
                  <a:pt x="5663" y="13108"/>
                  <a:pt x="5663" y="12659"/>
                  <a:pt x="5525" y="12182"/>
                </a:cubicBezTo>
                <a:cubicBezTo>
                  <a:pt x="5353" y="11661"/>
                  <a:pt x="4980" y="11250"/>
                  <a:pt x="4506" y="11060"/>
                </a:cubicBezTo>
                <a:cubicBezTo>
                  <a:pt x="4072" y="10909"/>
                  <a:pt x="3664" y="10909"/>
                  <a:pt x="2861" y="10909"/>
                </a:cubicBezTo>
                <a:lnTo>
                  <a:pt x="2814" y="10909"/>
                </a:lnTo>
                <a:lnTo>
                  <a:pt x="2802" y="10909"/>
                </a:lnTo>
                <a:close/>
                <a:moveTo>
                  <a:pt x="1944" y="12851"/>
                </a:moveTo>
                <a:lnTo>
                  <a:pt x="1945" y="12851"/>
                </a:lnTo>
                <a:lnTo>
                  <a:pt x="3718" y="12851"/>
                </a:lnTo>
                <a:cubicBezTo>
                  <a:pt x="3785" y="12851"/>
                  <a:pt x="3819" y="12850"/>
                  <a:pt x="3855" y="12863"/>
                </a:cubicBezTo>
                <a:cubicBezTo>
                  <a:pt x="3895" y="12879"/>
                  <a:pt x="3927" y="12913"/>
                  <a:pt x="3941" y="12957"/>
                </a:cubicBezTo>
                <a:cubicBezTo>
                  <a:pt x="3952" y="12997"/>
                  <a:pt x="3952" y="13034"/>
                  <a:pt x="3952" y="13109"/>
                </a:cubicBezTo>
                <a:lnTo>
                  <a:pt x="3952" y="19401"/>
                </a:lnTo>
                <a:cubicBezTo>
                  <a:pt x="3952" y="19475"/>
                  <a:pt x="3952" y="19512"/>
                  <a:pt x="3941" y="19552"/>
                </a:cubicBezTo>
                <a:cubicBezTo>
                  <a:pt x="3927" y="19596"/>
                  <a:pt x="3895" y="19630"/>
                  <a:pt x="3855" y="19645"/>
                </a:cubicBezTo>
                <a:cubicBezTo>
                  <a:pt x="3819" y="19658"/>
                  <a:pt x="3786" y="19658"/>
                  <a:pt x="3718" y="19658"/>
                </a:cubicBezTo>
                <a:lnTo>
                  <a:pt x="1944" y="19658"/>
                </a:lnTo>
                <a:cubicBezTo>
                  <a:pt x="1877" y="19658"/>
                  <a:pt x="1843" y="19658"/>
                  <a:pt x="1807" y="19645"/>
                </a:cubicBezTo>
                <a:cubicBezTo>
                  <a:pt x="1768" y="19630"/>
                  <a:pt x="1736" y="19596"/>
                  <a:pt x="1722" y="19552"/>
                </a:cubicBezTo>
                <a:cubicBezTo>
                  <a:pt x="1710" y="19512"/>
                  <a:pt x="1710" y="19475"/>
                  <a:pt x="1710" y="19400"/>
                </a:cubicBezTo>
                <a:lnTo>
                  <a:pt x="1710" y="13108"/>
                </a:lnTo>
                <a:cubicBezTo>
                  <a:pt x="1710" y="13034"/>
                  <a:pt x="1710" y="12997"/>
                  <a:pt x="1722" y="12957"/>
                </a:cubicBezTo>
                <a:cubicBezTo>
                  <a:pt x="1736" y="12913"/>
                  <a:pt x="1768" y="12879"/>
                  <a:pt x="1807" y="12863"/>
                </a:cubicBezTo>
                <a:cubicBezTo>
                  <a:pt x="1843" y="12850"/>
                  <a:pt x="1877" y="12851"/>
                  <a:pt x="1944" y="12851"/>
                </a:cubicBezTo>
                <a:close/>
              </a:path>
            </a:pathLst>
          </a:custGeom>
          <a:solidFill>
            <a:srgbClr val="F1F2F1"/>
          </a:solidFill>
          <a:ln w="12700">
            <a:noFill/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dirty="0"/>
          </a:p>
        </p:txBody>
      </p:sp>
      <p:sp>
        <p:nvSpPr>
          <p:cNvPr id="13" name="Shape"/>
          <p:cNvSpPr/>
          <p:nvPr/>
        </p:nvSpPr>
        <p:spPr>
          <a:xfrm>
            <a:off x="1984227" y="12177700"/>
            <a:ext cx="727442" cy="64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483" extrusionOk="0">
                <a:moveTo>
                  <a:pt x="10992" y="2"/>
                </a:moveTo>
                <a:cubicBezTo>
                  <a:pt x="6081" y="-101"/>
                  <a:pt x="2476" y="4631"/>
                  <a:pt x="104" y="10208"/>
                </a:cubicBezTo>
                <a:cubicBezTo>
                  <a:pt x="32" y="10386"/>
                  <a:pt x="-4" y="10586"/>
                  <a:pt x="0" y="10788"/>
                </a:cubicBezTo>
                <a:cubicBezTo>
                  <a:pt x="3" y="10966"/>
                  <a:pt x="37" y="11140"/>
                  <a:pt x="99" y="11298"/>
                </a:cubicBezTo>
                <a:cubicBezTo>
                  <a:pt x="2685" y="17126"/>
                  <a:pt x="5979" y="21499"/>
                  <a:pt x="10827" y="21483"/>
                </a:cubicBezTo>
                <a:cubicBezTo>
                  <a:pt x="15596" y="21467"/>
                  <a:pt x="19278" y="16614"/>
                  <a:pt x="21434" y="11486"/>
                </a:cubicBezTo>
                <a:cubicBezTo>
                  <a:pt x="21542" y="11248"/>
                  <a:pt x="21596" y="10974"/>
                  <a:pt x="21590" y="10696"/>
                </a:cubicBezTo>
                <a:cubicBezTo>
                  <a:pt x="21584" y="10448"/>
                  <a:pt x="21530" y="10207"/>
                  <a:pt x="21434" y="9994"/>
                </a:cubicBezTo>
                <a:cubicBezTo>
                  <a:pt x="19000" y="4606"/>
                  <a:pt x="15701" y="100"/>
                  <a:pt x="10992" y="2"/>
                </a:cubicBezTo>
                <a:close/>
                <a:moveTo>
                  <a:pt x="10589" y="2284"/>
                </a:moveTo>
                <a:cubicBezTo>
                  <a:pt x="10712" y="2281"/>
                  <a:pt x="10837" y="2284"/>
                  <a:pt x="10963" y="2290"/>
                </a:cubicBezTo>
                <a:cubicBezTo>
                  <a:pt x="14789" y="2489"/>
                  <a:pt x="17422" y="5940"/>
                  <a:pt x="19755" y="10775"/>
                </a:cubicBezTo>
                <a:cubicBezTo>
                  <a:pt x="19262" y="11850"/>
                  <a:pt x="18718" y="12862"/>
                  <a:pt x="18130" y="13808"/>
                </a:cubicBezTo>
                <a:cubicBezTo>
                  <a:pt x="17521" y="14789"/>
                  <a:pt x="16862" y="15703"/>
                  <a:pt x="16126" y="16490"/>
                </a:cubicBezTo>
                <a:cubicBezTo>
                  <a:pt x="15370" y="17299"/>
                  <a:pt x="14529" y="18011"/>
                  <a:pt x="13615" y="18502"/>
                </a:cubicBezTo>
                <a:cubicBezTo>
                  <a:pt x="12729" y="18978"/>
                  <a:pt x="11782" y="19243"/>
                  <a:pt x="10799" y="19234"/>
                </a:cubicBezTo>
                <a:cubicBezTo>
                  <a:pt x="6875" y="19199"/>
                  <a:pt x="3694" y="14770"/>
                  <a:pt x="1804" y="10782"/>
                </a:cubicBezTo>
                <a:cubicBezTo>
                  <a:pt x="3937" y="6588"/>
                  <a:pt x="6756" y="2354"/>
                  <a:pt x="10589" y="2284"/>
                </a:cubicBezTo>
                <a:close/>
                <a:moveTo>
                  <a:pt x="10795" y="6000"/>
                </a:moveTo>
                <a:cubicBezTo>
                  <a:pt x="9878" y="6000"/>
                  <a:pt x="8960" y="6465"/>
                  <a:pt x="8260" y="7395"/>
                </a:cubicBezTo>
                <a:cubicBezTo>
                  <a:pt x="6861" y="9257"/>
                  <a:pt x="6861" y="12274"/>
                  <a:pt x="8260" y="14135"/>
                </a:cubicBezTo>
                <a:cubicBezTo>
                  <a:pt x="9660" y="15997"/>
                  <a:pt x="11929" y="15997"/>
                  <a:pt x="13329" y="14135"/>
                </a:cubicBezTo>
                <a:cubicBezTo>
                  <a:pt x="14729" y="12274"/>
                  <a:pt x="14729" y="9257"/>
                  <a:pt x="13329" y="7395"/>
                </a:cubicBezTo>
                <a:cubicBezTo>
                  <a:pt x="12629" y="6465"/>
                  <a:pt x="11712" y="6000"/>
                  <a:pt x="10795" y="6000"/>
                </a:cubicBezTo>
                <a:close/>
                <a:moveTo>
                  <a:pt x="10795" y="8343"/>
                </a:moveTo>
                <a:cubicBezTo>
                  <a:pt x="11261" y="8343"/>
                  <a:pt x="11728" y="8579"/>
                  <a:pt x="12083" y="9052"/>
                </a:cubicBezTo>
                <a:cubicBezTo>
                  <a:pt x="12795" y="9998"/>
                  <a:pt x="12795" y="11533"/>
                  <a:pt x="12083" y="12479"/>
                </a:cubicBezTo>
                <a:cubicBezTo>
                  <a:pt x="11372" y="13425"/>
                  <a:pt x="10218" y="13425"/>
                  <a:pt x="9506" y="12479"/>
                </a:cubicBezTo>
                <a:cubicBezTo>
                  <a:pt x="8795" y="11533"/>
                  <a:pt x="8795" y="9998"/>
                  <a:pt x="9506" y="9052"/>
                </a:cubicBezTo>
                <a:cubicBezTo>
                  <a:pt x="9862" y="8579"/>
                  <a:pt x="10328" y="8343"/>
                  <a:pt x="10795" y="8343"/>
                </a:cubicBezTo>
                <a:close/>
              </a:path>
            </a:pathLst>
          </a:custGeom>
          <a:solidFill>
            <a:srgbClr val="F1F2F1"/>
          </a:solidFill>
          <a:ln w="25400">
            <a:noFill/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dirty="0"/>
          </a:p>
        </p:txBody>
      </p:sp>
      <p:sp>
        <p:nvSpPr>
          <p:cNvPr id="14" name="Shape"/>
          <p:cNvSpPr/>
          <p:nvPr/>
        </p:nvSpPr>
        <p:spPr>
          <a:xfrm>
            <a:off x="955177" y="12108407"/>
            <a:ext cx="637139" cy="762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8" h="21588" extrusionOk="0">
                <a:moveTo>
                  <a:pt x="10603" y="0"/>
                </a:moveTo>
                <a:cubicBezTo>
                  <a:pt x="10445" y="3"/>
                  <a:pt x="10291" y="45"/>
                  <a:pt x="10152" y="121"/>
                </a:cubicBezTo>
                <a:lnTo>
                  <a:pt x="503" y="5076"/>
                </a:lnTo>
                <a:cubicBezTo>
                  <a:pt x="225" y="5205"/>
                  <a:pt x="39" y="5481"/>
                  <a:pt x="23" y="5791"/>
                </a:cubicBezTo>
                <a:cubicBezTo>
                  <a:pt x="4" y="6136"/>
                  <a:pt x="194" y="6458"/>
                  <a:pt x="503" y="6604"/>
                </a:cubicBezTo>
                <a:lnTo>
                  <a:pt x="10228" y="11487"/>
                </a:lnTo>
                <a:cubicBezTo>
                  <a:pt x="10380" y="11565"/>
                  <a:pt x="10547" y="11605"/>
                  <a:pt x="10717" y="11604"/>
                </a:cubicBezTo>
                <a:cubicBezTo>
                  <a:pt x="10884" y="11603"/>
                  <a:pt x="11049" y="11563"/>
                  <a:pt x="11198" y="11487"/>
                </a:cubicBezTo>
                <a:lnTo>
                  <a:pt x="20870" y="6545"/>
                </a:lnTo>
                <a:cubicBezTo>
                  <a:pt x="21133" y="6410"/>
                  <a:pt x="21305" y="6143"/>
                  <a:pt x="21322" y="5845"/>
                </a:cubicBezTo>
                <a:cubicBezTo>
                  <a:pt x="21341" y="5510"/>
                  <a:pt x="21164" y="5195"/>
                  <a:pt x="20870" y="5041"/>
                </a:cubicBezTo>
                <a:lnTo>
                  <a:pt x="11096" y="121"/>
                </a:lnTo>
                <a:cubicBezTo>
                  <a:pt x="10945" y="38"/>
                  <a:pt x="10775" y="-4"/>
                  <a:pt x="10603" y="0"/>
                </a:cubicBezTo>
                <a:close/>
                <a:moveTo>
                  <a:pt x="10708" y="1843"/>
                </a:moveTo>
                <a:lnTo>
                  <a:pt x="18511" y="5791"/>
                </a:lnTo>
                <a:lnTo>
                  <a:pt x="10666" y="9833"/>
                </a:lnTo>
                <a:lnTo>
                  <a:pt x="2758" y="5841"/>
                </a:lnTo>
                <a:lnTo>
                  <a:pt x="10708" y="1843"/>
                </a:lnTo>
                <a:close/>
                <a:moveTo>
                  <a:pt x="20426" y="9890"/>
                </a:moveTo>
                <a:cubicBezTo>
                  <a:pt x="20314" y="9897"/>
                  <a:pt x="20203" y="9926"/>
                  <a:pt x="20097" y="9979"/>
                </a:cubicBezTo>
                <a:lnTo>
                  <a:pt x="10612" y="14742"/>
                </a:lnTo>
                <a:lnTo>
                  <a:pt x="1241" y="9981"/>
                </a:lnTo>
                <a:cubicBezTo>
                  <a:pt x="1135" y="9928"/>
                  <a:pt x="1023" y="9898"/>
                  <a:pt x="912" y="9891"/>
                </a:cubicBezTo>
                <a:cubicBezTo>
                  <a:pt x="579" y="9869"/>
                  <a:pt x="250" y="10047"/>
                  <a:pt x="91" y="10368"/>
                </a:cubicBezTo>
                <a:cubicBezTo>
                  <a:pt x="-121" y="10797"/>
                  <a:pt x="50" y="11318"/>
                  <a:pt x="473" y="11533"/>
                </a:cubicBezTo>
                <a:lnTo>
                  <a:pt x="10238" y="16493"/>
                </a:lnTo>
                <a:cubicBezTo>
                  <a:pt x="10381" y="16564"/>
                  <a:pt x="10534" y="16592"/>
                  <a:pt x="10682" y="16582"/>
                </a:cubicBezTo>
                <a:cubicBezTo>
                  <a:pt x="10812" y="16572"/>
                  <a:pt x="10939" y="16534"/>
                  <a:pt x="11053" y="16471"/>
                </a:cubicBezTo>
                <a:lnTo>
                  <a:pt x="20857" y="11534"/>
                </a:lnTo>
                <a:cubicBezTo>
                  <a:pt x="21281" y="11322"/>
                  <a:pt x="21455" y="10801"/>
                  <a:pt x="21245" y="10372"/>
                </a:cubicBezTo>
                <a:cubicBezTo>
                  <a:pt x="21087" y="10050"/>
                  <a:pt x="20759" y="9870"/>
                  <a:pt x="20426" y="9890"/>
                </a:cubicBezTo>
                <a:close/>
                <a:moveTo>
                  <a:pt x="20449" y="14895"/>
                </a:moveTo>
                <a:cubicBezTo>
                  <a:pt x="20338" y="14902"/>
                  <a:pt x="20227" y="14931"/>
                  <a:pt x="20121" y="14984"/>
                </a:cubicBezTo>
                <a:lnTo>
                  <a:pt x="10636" y="19746"/>
                </a:lnTo>
                <a:lnTo>
                  <a:pt x="1265" y="14986"/>
                </a:lnTo>
                <a:cubicBezTo>
                  <a:pt x="1159" y="14933"/>
                  <a:pt x="1047" y="14903"/>
                  <a:pt x="936" y="14896"/>
                </a:cubicBezTo>
                <a:cubicBezTo>
                  <a:pt x="603" y="14874"/>
                  <a:pt x="274" y="15052"/>
                  <a:pt x="115" y="15373"/>
                </a:cubicBezTo>
                <a:cubicBezTo>
                  <a:pt x="-97" y="15802"/>
                  <a:pt x="74" y="16323"/>
                  <a:pt x="497" y="16538"/>
                </a:cubicBezTo>
                <a:lnTo>
                  <a:pt x="10262" y="21498"/>
                </a:lnTo>
                <a:cubicBezTo>
                  <a:pt x="10405" y="21569"/>
                  <a:pt x="10558" y="21596"/>
                  <a:pt x="10706" y="21586"/>
                </a:cubicBezTo>
                <a:cubicBezTo>
                  <a:pt x="10836" y="21577"/>
                  <a:pt x="10963" y="21538"/>
                  <a:pt x="11077" y="21475"/>
                </a:cubicBezTo>
                <a:lnTo>
                  <a:pt x="20881" y="16539"/>
                </a:lnTo>
                <a:cubicBezTo>
                  <a:pt x="21305" y="16326"/>
                  <a:pt x="21479" y="15806"/>
                  <a:pt x="21269" y="15377"/>
                </a:cubicBezTo>
                <a:cubicBezTo>
                  <a:pt x="21111" y="15055"/>
                  <a:pt x="20783" y="14875"/>
                  <a:pt x="20449" y="14895"/>
                </a:cubicBezTo>
                <a:close/>
              </a:path>
            </a:pathLst>
          </a:custGeom>
          <a:solidFill>
            <a:srgbClr val="F1F2F1"/>
          </a:solidFill>
          <a:ln w="12700">
            <a:noFill/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9255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2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5" name="Полилиния 4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-2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pic>
        <p:nvPicPr>
          <p:cNvPr id="2050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Новый </a:t>
            </a: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сервис: виртуальная социальная карта </a:t>
            </a:r>
            <a:b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</a:b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жителя Ленинградской области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923268" y="10819364"/>
            <a:ext cx="696292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Член многодетной семьи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Пенсионер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Инвалид, ребенок-инвалид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Участник СВО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Член семьи участника СВО</a:t>
            </a:r>
            <a:endParaRPr lang="ru-RU" sz="2400" b="1" dirty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4510618" y="10808839"/>
            <a:ext cx="68735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Ветеран боевых действий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Ветеран ВОВ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Лицо, подвергшееся радиации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Ветеран труда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Ветеран труда ЛО</a:t>
            </a:r>
            <a:endParaRPr lang="ru-RU" sz="2400" b="1" dirty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47999" y="6936915"/>
            <a:ext cx="8291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УДОСТОВЕРЕНИЕ </a:t>
            </a:r>
            <a:br>
              <a:rPr lang="ru-RU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МНОГОДЕТНОЙ СЕМЬИ</a:t>
            </a:r>
            <a:endParaRPr lang="ru-RU" b="1" dirty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47999" y="3473445"/>
            <a:ext cx="8291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УДОСТОВЕРЕНИЕ ВБД</a:t>
            </a:r>
            <a:endParaRPr lang="ru-RU" b="1" dirty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Picture 3" descr="d:\Ворожцова_работа\01\СоцПаспорт\2 этап\Доклад Губернатору ВКС 1812023\вирт карта многод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386" y="3622499"/>
            <a:ext cx="12883064" cy="7217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d:\Ворожцова_работа\01\СоцПаспорт\2 этап\Доклад Губернатору Правительство 25012024\QR_виртКарта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0397" y="3125245"/>
            <a:ext cx="3390403" cy="3390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4105823"/>
            <a:ext cx="675322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00" y="8402549"/>
            <a:ext cx="6753225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 bwMode="auto">
          <a:xfrm>
            <a:off x="323850" y="3622499"/>
            <a:ext cx="7068512" cy="9560101"/>
          </a:xfrm>
          <a:prstGeom prst="line">
            <a:avLst/>
          </a:prstGeom>
          <a:blipFill dpi="0" rotWithShape="0">
            <a:blip r:embed="rId8"/>
            <a:srcRect/>
            <a:tile tx="0" ty="0" sx="100000" sy="100000" flip="none" algn="tl"/>
          </a:blipFill>
          <a:ln w="76200" cap="flat" cmpd="sng" algn="ctr">
            <a:solidFill>
              <a:srgbClr val="D44106">
                <a:alpha val="25882"/>
              </a:srgbClr>
            </a:solidFill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</p:cxnSp>
      <p:cxnSp>
        <p:nvCxnSpPr>
          <p:cNvPr id="20" name="Прямая соединительная линия 19"/>
          <p:cNvCxnSpPr/>
          <p:nvPr/>
        </p:nvCxnSpPr>
        <p:spPr bwMode="auto">
          <a:xfrm flipH="1">
            <a:off x="476250" y="3774899"/>
            <a:ext cx="7068512" cy="9560101"/>
          </a:xfrm>
          <a:prstGeom prst="line">
            <a:avLst/>
          </a:prstGeom>
          <a:blipFill dpi="0" rotWithShape="0">
            <a:blip r:embed="rId8"/>
            <a:srcRect/>
            <a:tile tx="0" ty="0" sx="100000" sy="100000" flip="none" algn="tl"/>
          </a:blipFill>
          <a:ln w="76200" cap="flat" cmpd="sng" algn="ctr">
            <a:solidFill>
              <a:srgbClr val="D44106">
                <a:alpha val="25882"/>
              </a:srgbClr>
            </a:solidFill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244352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44077" y="0"/>
            <a:ext cx="22346762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20788 w 22346762"/>
              <a:gd name="connsiteY12" fmla="*/ 112191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207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969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969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869400 w 22346762"/>
              <a:gd name="connsiteY14" fmla="*/ 12106275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31129 w 22346762"/>
              <a:gd name="connsiteY13" fmla="*/ 11821207 h 13716000"/>
              <a:gd name="connsiteX14" fmla="*/ 21869400 w 22346762"/>
              <a:gd name="connsiteY14" fmla="*/ 12106275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346762" h="13716000">
                <a:moveTo>
                  <a:pt x="22345129" y="10746432"/>
                </a:moveTo>
                <a:lnTo>
                  <a:pt x="22345128" y="10746432"/>
                </a:lnTo>
                <a:lnTo>
                  <a:pt x="22345129" y="10746432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45128" y="10746432"/>
                </a:lnTo>
                <a:lnTo>
                  <a:pt x="22211563" y="10820082"/>
                </a:lnTo>
                <a:cubicBezTo>
                  <a:pt x="21969842" y="10852372"/>
                  <a:pt x="21822301" y="11014194"/>
                  <a:pt x="21725562" y="11181048"/>
                </a:cubicBezTo>
                <a:cubicBezTo>
                  <a:pt x="21628823" y="11347902"/>
                  <a:pt x="21607156" y="11667003"/>
                  <a:pt x="21631129" y="11821207"/>
                </a:cubicBezTo>
                <a:cubicBezTo>
                  <a:pt x="21655102" y="11975411"/>
                  <a:pt x="21772391" y="12041552"/>
                  <a:pt x="21869400" y="12106275"/>
                </a:cubicBezTo>
                <a:cubicBezTo>
                  <a:pt x="21966409" y="12170998"/>
                  <a:pt x="22105318" y="12265839"/>
                  <a:pt x="22184606" y="12285747"/>
                </a:cubicBezTo>
                <a:lnTo>
                  <a:pt x="22345128" y="12330501"/>
                </a:ln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b="1" dirty="0"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Rubik SemiBold" pitchFamily="2" charset="-79"/>
                <a:sym typeface="Poppins" charset="0"/>
              </a:rPr>
              <a:t>3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6" name="Picture 2" descr="d:\Ворожцова_работа\01\СоцПаспорт\2 этап\Доклад Губернатору ВКС 1812023\изображения\постановление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150" y="3110151"/>
            <a:ext cx="7442949" cy="10038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48000" y="4756764"/>
            <a:ext cx="13068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000" b="1" dirty="0" smtClean="0">
              <a:solidFill>
                <a:srgbClr val="003EB7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4000" b="1" dirty="0" smtClean="0">
                <a:solidFill>
                  <a:srgbClr val="003EB7"/>
                </a:solidFill>
              </a:rPr>
              <a:t>Правила участия государственных (муниципальных) учреждений, предприятий </a:t>
            </a:r>
            <a:br>
              <a:rPr lang="ru-RU" sz="4000" b="1" dirty="0" smtClean="0">
                <a:solidFill>
                  <a:srgbClr val="003EB7"/>
                </a:solidFill>
              </a:rPr>
            </a:br>
            <a:r>
              <a:rPr lang="ru-RU" sz="4000" b="1" dirty="0" smtClean="0">
                <a:solidFill>
                  <a:srgbClr val="003EB7"/>
                </a:solidFill>
              </a:rPr>
              <a:t>и организаций, подведомственных органам исполнительной власти (органам местного самоуправления) Ленинградской области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endParaRPr lang="ru-RU" sz="4000" b="1" dirty="0" smtClean="0">
              <a:solidFill>
                <a:srgbClr val="003EB7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4000" b="1" dirty="0" smtClean="0">
                <a:solidFill>
                  <a:srgbClr val="003EB7"/>
                </a:solidFill>
              </a:rPr>
              <a:t>Правила участия частных организаций, осуществляющих деятельность на территории Ленинградской области</a:t>
            </a:r>
          </a:p>
        </p:txBody>
      </p:sp>
      <p:pic>
        <p:nvPicPr>
          <p:cNvPr id="8" name="Picture 2" descr="d:\Ворожцова_работа\01\презентации всякие\символСП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1" t="9819" r="27402" b="8160"/>
          <a:stretch/>
        </p:blipFill>
        <p:spPr bwMode="auto">
          <a:xfrm>
            <a:off x="21420000" y="1296000"/>
            <a:ext cx="194167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10944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</a:rPr>
              <a:t>Порядок предоставления сервиса «Оформление </a:t>
            </a:r>
            <a:r>
              <a:rPr lang="ru-RU" sz="6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</a:rPr>
              <a:t>виртуальной социальной карты жителя Ленинградской области» </a:t>
            </a:r>
          </a:p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91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олилиния 49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-2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4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2050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Виртуальная социальная карта: оформление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7256881" y="2666708"/>
            <a:ext cx="8020266" cy="144720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Гражданин заполняет заявление на РПГУ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 bwMode="auto">
          <a:xfrm>
            <a:off x="7284181" y="4815006"/>
            <a:ext cx="8020266" cy="76616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Создается услуга 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 bwMode="auto">
          <a:xfrm>
            <a:off x="7256881" y="6638047"/>
            <a:ext cx="8020266" cy="76616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Отправляются запросы СМЭВ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Стрелка вправо 24"/>
          <p:cNvSpPr/>
          <p:nvPr/>
        </p:nvSpPr>
        <p:spPr bwMode="auto">
          <a:xfrm rot="5400000">
            <a:off x="11014130" y="4305236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6" name="Стрелка вправо 25"/>
          <p:cNvSpPr/>
          <p:nvPr/>
        </p:nvSpPr>
        <p:spPr bwMode="auto">
          <a:xfrm rot="5400000">
            <a:off x="11041430" y="6010085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 bwMode="auto">
          <a:xfrm>
            <a:off x="7321333" y="8357000"/>
            <a:ext cx="8020267" cy="76616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Принимается решение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Стрелка вправо 27"/>
          <p:cNvSpPr/>
          <p:nvPr/>
        </p:nvSpPr>
        <p:spPr bwMode="auto">
          <a:xfrm rot="5400000">
            <a:off x="11014130" y="7768760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 bwMode="auto">
          <a:xfrm>
            <a:off x="1420938" y="9748082"/>
            <a:ext cx="8020267" cy="76616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Предоставить услугу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 bwMode="auto">
          <a:xfrm>
            <a:off x="1420938" y="11409787"/>
            <a:ext cx="8020267" cy="144720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Направляется </a:t>
            </a:r>
          </a:p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виртуальная карта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Стрелка вправо 30"/>
          <p:cNvSpPr/>
          <p:nvPr/>
        </p:nvSpPr>
        <p:spPr bwMode="auto">
          <a:xfrm rot="5400000">
            <a:off x="5178187" y="10848425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32" name="Стрелка вправо 31"/>
          <p:cNvSpPr/>
          <p:nvPr/>
        </p:nvSpPr>
        <p:spPr bwMode="auto">
          <a:xfrm rot="7649484">
            <a:off x="9451657" y="9315408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 bwMode="auto">
          <a:xfrm>
            <a:off x="13255733" y="9748081"/>
            <a:ext cx="8020267" cy="76616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Отказать в услуге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Стрелка вправо 34"/>
          <p:cNvSpPr/>
          <p:nvPr/>
        </p:nvSpPr>
        <p:spPr bwMode="auto">
          <a:xfrm rot="3219454">
            <a:off x="12811768" y="9324755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 bwMode="auto">
          <a:xfrm>
            <a:off x="13325595" y="11409787"/>
            <a:ext cx="8020267" cy="144720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Направляется </a:t>
            </a:r>
          </a:p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Уведомление об отказе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Стрелка вправо 36"/>
          <p:cNvSpPr/>
          <p:nvPr/>
        </p:nvSpPr>
        <p:spPr bwMode="auto">
          <a:xfrm rot="5400000">
            <a:off x="17220751" y="10848425"/>
            <a:ext cx="505768" cy="275814"/>
          </a:xfrm>
          <a:prstGeom prst="rightArrow">
            <a:avLst/>
          </a:prstGeom>
          <a:solidFill>
            <a:srgbClr val="003EB7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5555201" y="4505552"/>
            <a:ext cx="205634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</a:p>
          <a:p>
            <a:pPr algn="ctr"/>
            <a:r>
              <a:rPr lang="ru-RU" sz="2400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Picture 3" descr="d:\Ворожцова_работа\01\СоцПаспорт\2 этап\Доклад Губернатору Правительство 25012024\QR_виртКарта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1541" y="5325928"/>
            <a:ext cx="3390403" cy="3390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авая круглая скобка 1"/>
          <p:cNvSpPr/>
          <p:nvPr/>
        </p:nvSpPr>
        <p:spPr bwMode="auto">
          <a:xfrm>
            <a:off x="15555201" y="4893289"/>
            <a:ext cx="618249" cy="4176000"/>
          </a:xfrm>
          <a:prstGeom prst="rightBracket">
            <a:avLst/>
          </a:prstGeom>
          <a:noFill/>
          <a:ln w="19050" cap="flat" cmpd="sng" algn="ctr">
            <a:solidFill>
              <a:schemeClr val="accent6">
                <a:lumMod val="7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>
            <a:outerShdw blurRad="25400" algn="ctr" rotWithShape="0">
              <a:srgbClr val="000000">
                <a:alpha val="50000"/>
              </a:srgb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32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0"/>
            <a:ext cx="22346762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20788 w 22346762"/>
              <a:gd name="connsiteY12" fmla="*/ 112191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207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969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969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869400 w 22346762"/>
              <a:gd name="connsiteY14" fmla="*/ 12106275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31129 w 22346762"/>
              <a:gd name="connsiteY13" fmla="*/ 11821207 h 13716000"/>
              <a:gd name="connsiteX14" fmla="*/ 21869400 w 22346762"/>
              <a:gd name="connsiteY14" fmla="*/ 12106275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346762" h="13716000">
                <a:moveTo>
                  <a:pt x="22345129" y="10746432"/>
                </a:moveTo>
                <a:lnTo>
                  <a:pt x="22345128" y="10746432"/>
                </a:lnTo>
                <a:lnTo>
                  <a:pt x="22345129" y="10746432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45128" y="10746432"/>
                </a:lnTo>
                <a:lnTo>
                  <a:pt x="22211563" y="10820082"/>
                </a:lnTo>
                <a:cubicBezTo>
                  <a:pt x="21969842" y="10852372"/>
                  <a:pt x="21822301" y="11014194"/>
                  <a:pt x="21725562" y="11181048"/>
                </a:cubicBezTo>
                <a:cubicBezTo>
                  <a:pt x="21628823" y="11347902"/>
                  <a:pt x="21607156" y="11667003"/>
                  <a:pt x="21631129" y="11821207"/>
                </a:cubicBezTo>
                <a:cubicBezTo>
                  <a:pt x="21655102" y="11975411"/>
                  <a:pt x="21772391" y="12041552"/>
                  <a:pt x="21869400" y="12106275"/>
                </a:cubicBezTo>
                <a:cubicBezTo>
                  <a:pt x="21966409" y="12170998"/>
                  <a:pt x="22105318" y="12265839"/>
                  <a:pt x="22184606" y="12285747"/>
                </a:cubicBezTo>
                <a:lnTo>
                  <a:pt x="22345128" y="12330501"/>
                </a:ln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7200900" y="2681100"/>
            <a:ext cx="6879600" cy="49198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 bwMode="auto">
          <a:xfrm>
            <a:off x="511787" y="7576950"/>
            <a:ext cx="6879613" cy="49198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 bwMode="auto">
          <a:xfrm>
            <a:off x="14306550" y="7576950"/>
            <a:ext cx="6879600" cy="49198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7" name="Picture 2" descr="d:\Ворожцова_работа\01\презентации всякие\символСП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1" t="9819" r="27402" b="8160"/>
          <a:stretch/>
        </p:blipFill>
        <p:spPr bwMode="auto">
          <a:xfrm>
            <a:off x="21420000" y="1296000"/>
            <a:ext cx="194167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28000" cy="15744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Применение виртуальной карты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b="1" dirty="0"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Rubik SemiBold" pitchFamily="2" charset="-79"/>
                <a:sym typeface="Poppins" charset="0"/>
              </a:rPr>
              <a:t>5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5" name="Picture 2" descr="d:\Ворожцова_работа\01\СоцПаспорт\2 этап\Доклад Губернатору ВКС 1812023\изображения\соцпаспорт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099" y="5021662"/>
            <a:ext cx="3668655" cy="2010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d:\Ворожцова_работа\01\СоцПаспорт\2 этап\Доклад Губернатору ВКС 1812023\изображения\карт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942" y="5059762"/>
            <a:ext cx="3620561" cy="2010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Ворожцова_работа\01\СоцПаспорт\2 этап\Доклад Губернатору Правительство 25012024\изображения\scan-qr-code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1232" y="9638744"/>
            <a:ext cx="2394069" cy="254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Ворожцова_работа\01\СоцПаспорт\2 этап\Доклад Губернатору Правительство 25012024\изображения\Идентификация_1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426" y="9664181"/>
            <a:ext cx="3249461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Ворожцова_работа\01\СоцПаспорт\2 этап\Доклад Губернатору Правительство 25012024\изображения\билет_1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421" y="9511781"/>
            <a:ext cx="2340000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18728266" y="4673600"/>
            <a:ext cx="2547734" cy="2511449"/>
            <a:chOff x="18546234" y="4992553"/>
            <a:chExt cx="2636138" cy="2630646"/>
          </a:xfrm>
        </p:grpSpPr>
        <p:pic>
          <p:nvPicPr>
            <p:cNvPr id="1027" name="Picture 3" descr="d:\Ворожцова_работа\01\СоцПаспорт\2 этап\Доклад Губернатору Правительство 25012024\изображения\музей_2.jpg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46234" y="4992553"/>
              <a:ext cx="2636138" cy="26306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9185272" y="5324229"/>
              <a:ext cx="1369678" cy="3693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800" b="1" dirty="0" smtClean="0">
                  <a:solidFill>
                    <a:srgbClr val="003EB7"/>
                  </a:solidFill>
                </a:rPr>
                <a:t>МУЗЕЙ</a:t>
              </a:r>
              <a:endParaRPr lang="ru-RU" sz="1800" b="1" dirty="0">
                <a:solidFill>
                  <a:srgbClr val="003EB7"/>
                </a:solidFill>
              </a:endParaRPr>
            </a:p>
          </p:txBody>
        </p:sp>
      </p:grp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917477"/>
              </p:ext>
            </p:extLst>
          </p:nvPr>
        </p:nvGraphicFramePr>
        <p:xfrm>
          <a:off x="811113" y="2862062"/>
          <a:ext cx="20608886" cy="994139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675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6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276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34138">
                <a:tc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Roboto Light" charset="0"/>
                          <a:cs typeface="Times New Roman" panose="02020603050405020304" pitchFamily="18" charset="0"/>
                        </a:rPr>
                        <a:t>Шаг 1</a:t>
                      </a:r>
                    </a:p>
                    <a:p>
                      <a:r>
                        <a:rPr lang="ru-RU" sz="40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Подача</a:t>
                      </a:r>
                      <a:r>
                        <a:rPr lang="ru-RU" sz="40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гражданином заявления на РПГУ</a:t>
                      </a:r>
                      <a:endParaRPr lang="ru-RU" sz="40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800" b="1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Roboto Light" charset="0"/>
                          <a:cs typeface="Times New Roman" panose="02020603050405020304" pitchFamily="18" charset="0"/>
                        </a:rPr>
                        <a:t>Шаг 2</a:t>
                      </a:r>
                    </a:p>
                    <a:p>
                      <a:r>
                        <a:rPr lang="ru-RU" sz="40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Получение виртуальной карты через РПГУ</a:t>
                      </a:r>
                      <a:endParaRPr lang="ru-RU" sz="40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40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800" b="1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Roboto Light" charset="0"/>
                          <a:cs typeface="Times New Roman" panose="02020603050405020304" pitchFamily="18" charset="0"/>
                        </a:rPr>
                        <a:t>Шаг 3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4000" b="1" kern="12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Обращение за</a:t>
                      </a: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услугой </a:t>
                      </a:r>
                      <a:b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 организации/</a:t>
                      </a:r>
                      <a:b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ТСП</a:t>
                      </a: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67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800" b="1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Roboto Light" charset="0"/>
                          <a:cs typeface="Times New Roman" panose="02020603050405020304" pitchFamily="18" charset="0"/>
                        </a:rPr>
                        <a:t>Шаг 4</a:t>
                      </a:r>
                    </a:p>
                    <a:p>
                      <a:r>
                        <a:rPr lang="ru-RU" sz="4000" b="1" kern="12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Предъявление</a:t>
                      </a: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виртуальной карты (</a:t>
                      </a:r>
                      <a:r>
                        <a:rPr lang="en-US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QR</a:t>
                      </a: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800" b="1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Roboto Light" charset="0"/>
                          <a:cs typeface="Times New Roman" panose="02020603050405020304" pitchFamily="18" charset="0"/>
                        </a:rPr>
                        <a:t>Шаг 5</a:t>
                      </a:r>
                    </a:p>
                    <a:p>
                      <a:r>
                        <a:rPr lang="ru-RU" sz="4000" b="1" kern="12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Идентификация</a:t>
                      </a: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гражданина организацией/</a:t>
                      </a:r>
                      <a:b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ТСП </a:t>
                      </a: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40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800" b="1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Roboto Light" charset="0"/>
                          <a:cs typeface="Times New Roman" panose="02020603050405020304" pitchFamily="18" charset="0"/>
                        </a:rPr>
                        <a:t>Шаг 6</a:t>
                      </a:r>
                    </a:p>
                    <a:p>
                      <a:r>
                        <a:rPr lang="ru-RU" sz="4000" b="1" kern="12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Предоставление услуги организацией/ТСП </a:t>
                      </a:r>
                      <a:br>
                        <a:rPr lang="ru-RU" sz="4000" b="1" kern="12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4000" b="1" kern="120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  <a:r>
                        <a:rPr lang="ru-RU" sz="4000" b="1" kern="1200" baseline="0" dirty="0" smtClean="0">
                          <a:solidFill>
                            <a:srgbClr val="003EB7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учетом льготы</a:t>
                      </a: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6212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4000" b="1" kern="1200" dirty="0">
                        <a:solidFill>
                          <a:srgbClr val="003EB7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034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6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5" name="Полилиния 4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4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pic>
        <p:nvPicPr>
          <p:cNvPr id="2050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48000" y="11857482"/>
            <a:ext cx="14672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003EB7"/>
                </a:solidFill>
              </a:rPr>
              <a:t>Доступно для мобильных устройств с ОС </a:t>
            </a:r>
            <a:r>
              <a:rPr lang="en-US" sz="4000" b="1" dirty="0" smtClean="0">
                <a:solidFill>
                  <a:srgbClr val="003EB7"/>
                </a:solidFill>
              </a:rPr>
              <a:t>Android</a:t>
            </a:r>
            <a:endParaRPr lang="ru-RU" sz="4000" b="1" dirty="0" smtClean="0">
              <a:solidFill>
                <a:srgbClr val="003EB7"/>
              </a:solidFill>
            </a:endParaRPr>
          </a:p>
        </p:txBody>
      </p:sp>
      <p:pic>
        <p:nvPicPr>
          <p:cNvPr id="14" name="Picture 9" descr="d:\Ворожцова_работа\01\СоцПаспорт\2 этап\Доклад Губернатору ВКС 1812023\изображения\androi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2516" y="11491771"/>
            <a:ext cx="13525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d:\Ворожцова_работа\01\СоцПаспорт\2 этап\Доклад Губернатору ВКС 1812023\изображения\logo_blu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15" y="11539991"/>
            <a:ext cx="4993228" cy="125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</a:rPr>
              <a:t>Приложение </a:t>
            </a:r>
            <a:r>
              <a:rPr lang="ru-RU" sz="6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</a:rPr>
              <a:t>для </a:t>
            </a:r>
            <a:r>
              <a:rPr lang="ru-RU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</a:rPr>
              <a:t>партнеров </a:t>
            </a:r>
            <a:r>
              <a:rPr lang="ru-RU" sz="6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</a:rPr>
              <a:t>проекта </a:t>
            </a:r>
          </a:p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82" y="3024000"/>
            <a:ext cx="3629025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537" y="3024001"/>
            <a:ext cx="3533775" cy="7128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650" y="3174559"/>
            <a:ext cx="3553287" cy="6978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7316" y="3024001"/>
            <a:ext cx="3560367" cy="7128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4435" y="3174559"/>
            <a:ext cx="3438525" cy="711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d:\Ворожцова_работа\01\СоцПаспорт\2 этап\Доклад Губернатору Правительство 25012024\изображения\QR_ПриложениеТСП_РуСтор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3760" y="10948846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55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олилиния 23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0"/>
            <a:ext cx="22346762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20788 w 22346762"/>
              <a:gd name="connsiteY12" fmla="*/ 112191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207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969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9698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45600 w 22346762"/>
              <a:gd name="connsiteY14" fmla="*/ 12134850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59705 w 22346762"/>
              <a:gd name="connsiteY13" fmla="*/ 11935507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39838 w 22346762"/>
              <a:gd name="connsiteY12" fmla="*/ 112191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17025 w 22346762"/>
              <a:gd name="connsiteY14" fmla="*/ 12182475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40654 w 22346762"/>
              <a:gd name="connsiteY13" fmla="*/ 11925982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68413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241756 w 22346762"/>
              <a:gd name="connsiteY15" fmla="*/ 1226669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945599 w 22346762"/>
              <a:gd name="connsiteY14" fmla="*/ 12096750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97804 w 22346762"/>
              <a:gd name="connsiteY13" fmla="*/ 11840257 h 13716000"/>
              <a:gd name="connsiteX14" fmla="*/ 21869400 w 22346762"/>
              <a:gd name="connsiteY14" fmla="*/ 12106275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11563 w 22346762"/>
              <a:gd name="connsiteY11" fmla="*/ 10820082 h 13716000"/>
              <a:gd name="connsiteX12" fmla="*/ 21725562 w 22346762"/>
              <a:gd name="connsiteY12" fmla="*/ 11181048 h 13716000"/>
              <a:gd name="connsiteX13" fmla="*/ 21631129 w 22346762"/>
              <a:gd name="connsiteY13" fmla="*/ 11821207 h 13716000"/>
              <a:gd name="connsiteX14" fmla="*/ 21869400 w 22346762"/>
              <a:gd name="connsiteY14" fmla="*/ 12106275 h 13716000"/>
              <a:gd name="connsiteX15" fmla="*/ 22184606 w 22346762"/>
              <a:gd name="connsiteY15" fmla="*/ 122857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346762" h="13716000">
                <a:moveTo>
                  <a:pt x="22345129" y="10746432"/>
                </a:moveTo>
                <a:lnTo>
                  <a:pt x="22345128" y="10746432"/>
                </a:lnTo>
                <a:lnTo>
                  <a:pt x="22345129" y="10746432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45128" y="10746432"/>
                </a:lnTo>
                <a:lnTo>
                  <a:pt x="22211563" y="10820082"/>
                </a:lnTo>
                <a:cubicBezTo>
                  <a:pt x="21969842" y="10852372"/>
                  <a:pt x="21822301" y="11014194"/>
                  <a:pt x="21725562" y="11181048"/>
                </a:cubicBezTo>
                <a:cubicBezTo>
                  <a:pt x="21628823" y="11347902"/>
                  <a:pt x="21607156" y="11667003"/>
                  <a:pt x="21631129" y="11821207"/>
                </a:cubicBezTo>
                <a:cubicBezTo>
                  <a:pt x="21655102" y="11975411"/>
                  <a:pt x="21772391" y="12041552"/>
                  <a:pt x="21869400" y="12106275"/>
                </a:cubicBezTo>
                <a:cubicBezTo>
                  <a:pt x="21966409" y="12170998"/>
                  <a:pt x="22105318" y="12265839"/>
                  <a:pt x="22184606" y="12285747"/>
                </a:cubicBezTo>
                <a:lnTo>
                  <a:pt x="22345128" y="12330501"/>
                </a:ln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b="1" dirty="0"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Rubik SemiBold" pitchFamily="2" charset="-79"/>
                <a:sym typeface="Poppins" charset="0"/>
              </a:rPr>
              <a:t>7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5248" y="395999"/>
            <a:ext cx="21451873" cy="2133863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К проекту уже присоединились </a:t>
            </a:r>
          </a:p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первые партнеры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55" y="11307695"/>
            <a:ext cx="4392014" cy="2168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9" descr="d:\Ворожцова_работа\01\СоцПаспорт\2 этап\Доклад Губернатору ВКС 1812023\2023-12-18_15-56-3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505" y="11308994"/>
            <a:ext cx="6288428" cy="216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8" descr="d:\Ворожцова_работа\01\СоцПаспорт\2 этап\Доклад Губернатору ВКС 1812023\034-Музей-Эрмитаж-Выборг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8646" y="11365066"/>
            <a:ext cx="3738476" cy="209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9" descr="Выборгский объединенный музей-заповедни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1800" y="7771986"/>
            <a:ext cx="2884237" cy="288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3" descr="https://www.lenoblmus.ru/sites/default/files/2020-09/smotritel_kareta_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720" y="6267497"/>
            <a:ext cx="3068665" cy="10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5" descr="https://www.lenoblmus.ru/sites/default/files/2020-09/priutino_podpi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885" y="6227673"/>
            <a:ext cx="3833659" cy="104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7" descr="https://www.lenoblmus.ru/sites/default/files/styles/spisok_materialov_standart_3_2_/public/2020-11/suida_0.png?itok=9J8x8QF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42" y="7991877"/>
            <a:ext cx="3615212" cy="2410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9" descr="https://www.lenoblmus.ru/sites/default/files/styles/spisok_materialov_standart_3_2_/public/2020-11/ighuio.png?itok=uJCrpgTb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877" y="8017933"/>
            <a:ext cx="3576129" cy="238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https://www.lenoblmus.ru/sites/default/files/2020-09/koporskaya_illustr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7" y="5547232"/>
            <a:ext cx="3177357" cy="169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3" descr="ГБУ ЛО &quot;Ресурсный Добровольческий центр&quot;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1686" y="8227193"/>
            <a:ext cx="2051563" cy="205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5" descr="https://naliteinom.ru/images/logo-main-new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281" y="7922683"/>
            <a:ext cx="2534085" cy="258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6043" y="11327111"/>
            <a:ext cx="6149994" cy="2129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1" descr="Сосновоборский художественный музей современного искусства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517" y="8059010"/>
            <a:ext cx="3867642" cy="257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11" descr="Главная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115" y="2875951"/>
            <a:ext cx="7487671" cy="251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Прямоугольник 61"/>
          <p:cNvSpPr/>
          <p:nvPr/>
        </p:nvSpPr>
        <p:spPr>
          <a:xfrm>
            <a:off x="11124647" y="1959849"/>
            <a:ext cx="9730342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200" b="1" dirty="0" smtClean="0">
                <a:solidFill>
                  <a:schemeClr val="accent2">
                    <a:lumMod val="75000"/>
                  </a:schemeClr>
                </a:solidFill>
              </a:rPr>
              <a:t>Программы лояльности и скидки </a:t>
            </a:r>
            <a:br>
              <a:rPr lang="ru-RU" sz="42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4200" b="1" dirty="0" smtClean="0">
                <a:solidFill>
                  <a:schemeClr val="accent2">
                    <a:lumMod val="75000"/>
                  </a:schemeClr>
                </a:solidFill>
              </a:rPr>
              <a:t>от </a:t>
            </a:r>
            <a:r>
              <a:rPr lang="ru-RU" sz="5000" b="1" dirty="0" smtClean="0">
                <a:solidFill>
                  <a:schemeClr val="accent2">
                    <a:lumMod val="75000"/>
                  </a:schemeClr>
                </a:solidFill>
                <a:ea typeface="Roboto Light" charset="0"/>
                <a:cs typeface="Times New Roman" panose="02020603050405020304" pitchFamily="18" charset="0"/>
              </a:rPr>
              <a:t>10%</a:t>
            </a:r>
            <a:r>
              <a:rPr lang="ru-RU" sz="4200" b="1" dirty="0" smtClean="0">
                <a:solidFill>
                  <a:schemeClr val="accent2">
                    <a:lumMod val="75000"/>
                  </a:schemeClr>
                </a:solidFill>
              </a:rPr>
              <a:t> до </a:t>
            </a:r>
            <a:r>
              <a:rPr lang="ru-RU" sz="5000" b="1" dirty="0" smtClean="0">
                <a:solidFill>
                  <a:schemeClr val="accent2">
                    <a:lumMod val="75000"/>
                  </a:schemeClr>
                </a:solidFill>
              </a:rPr>
              <a:t>100%</a:t>
            </a:r>
            <a:r>
              <a:rPr lang="ru-RU" sz="4200" b="1" dirty="0" smtClean="0">
                <a:solidFill>
                  <a:schemeClr val="accent2">
                    <a:lumMod val="75000"/>
                  </a:schemeClr>
                </a:solidFill>
              </a:rPr>
              <a:t>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200" dirty="0" smtClean="0">
                <a:solidFill>
                  <a:srgbClr val="003EB7"/>
                </a:solidFill>
              </a:rPr>
              <a:t>Музеи и парки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200" dirty="0" smtClean="0">
                <a:solidFill>
                  <a:srgbClr val="003EB7"/>
                </a:solidFill>
              </a:rPr>
              <a:t>Физкультурно-оздоровительные центры и клубы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200" dirty="0" smtClean="0">
                <a:solidFill>
                  <a:srgbClr val="003EB7"/>
                </a:solidFill>
              </a:rPr>
              <a:t>Театры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200" dirty="0" smtClean="0">
                <a:solidFill>
                  <a:srgbClr val="003EB7"/>
                </a:solidFill>
              </a:rPr>
              <a:t>Центры доп. Образования</a:t>
            </a:r>
          </a:p>
        </p:txBody>
      </p:sp>
      <p:pic>
        <p:nvPicPr>
          <p:cNvPr id="25" name="Picture 2" descr="d:\Ворожцова_работа\01\презентации всякие\символСП.pn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1" t="9819" r="27402" b="8160"/>
          <a:stretch/>
        </p:blipFill>
        <p:spPr bwMode="auto">
          <a:xfrm>
            <a:off x="21420000" y="1296000"/>
            <a:ext cx="194167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03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4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54672" y="362056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Мобильное приложение АИС «Соцзащита»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54672" y="1558507"/>
            <a:ext cx="2017702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Приложение разработано для мобильных устройств на базе операционных систем </a:t>
            </a:r>
            <a:r>
              <a:rPr lang="ru-RU" b="1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Android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и </a:t>
            </a:r>
            <a:r>
              <a:rPr lang="ru-RU" b="1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iOS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и доступно для скачивания в магазинах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RuStore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</a:t>
            </a:r>
            <a:r>
              <a:rPr lang="ru-RU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Google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</a:t>
            </a:r>
            <a:r>
              <a:rPr lang="ru-RU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Play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и </a:t>
            </a:r>
            <a:r>
              <a:rPr lang="ru-RU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App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 </a:t>
            </a:r>
            <a:r>
              <a:rPr lang="ru-RU" dirty="0" err="1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Store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 smtClean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endParaRPr lang="ru-RU" dirty="0" smtClean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мобильном приложении доступны:</a:t>
            </a:r>
          </a:p>
          <a:p>
            <a:pPr fontAlgn="base"/>
            <a:endParaRPr lang="ru-RU" dirty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по услугам;</a:t>
            </a:r>
          </a:p>
          <a:p>
            <a:pPr marL="571500" indent="-571500"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о социальных выплатах;</a:t>
            </a:r>
          </a:p>
          <a:p>
            <a:pPr marL="571500" indent="-571500"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уведомления и важные сообщения </a:t>
            </a:r>
            <a: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органов социальной защиты;</a:t>
            </a:r>
          </a:p>
          <a:p>
            <a:pPr marL="571500" indent="-571500"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об отделениях социальной </a:t>
            </a:r>
            <a: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защиты </a:t>
            </a:r>
            <a:r>
              <a:rPr lang="ru-RU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выбранного региона.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8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3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72" y="10490662"/>
            <a:ext cx="11328293" cy="2300122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12932639" y="3197896"/>
            <a:ext cx="7436831" cy="9592888"/>
            <a:chOff x="13253931" y="3197896"/>
            <a:chExt cx="7436831" cy="9592888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/>
            <a:srcRect l="3889" t="5425" r="56920" b="4666"/>
            <a:stretch/>
          </p:blipFill>
          <p:spPr>
            <a:xfrm>
              <a:off x="13253931" y="3197896"/>
              <a:ext cx="7436831" cy="959288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" name="Прямоугольник 4"/>
            <p:cNvSpPr/>
            <p:nvPr/>
          </p:nvSpPr>
          <p:spPr bwMode="auto">
            <a:xfrm>
              <a:off x="13253931" y="11942885"/>
              <a:ext cx="1691137" cy="847899"/>
            </a:xfrm>
            <a:prstGeom prst="rect">
              <a:avLst/>
            </a:prstGeom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458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4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Виртуальная социальная карта жителя Ленинградской области: развитие сервиса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pic>
        <p:nvPicPr>
          <p:cNvPr id="20" name="Picture 2" descr="https://soczaschita.lenobl.ru/Content/images/m38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964" y="3135202"/>
            <a:ext cx="9766517" cy="9766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838499" y="3736443"/>
            <a:ext cx="11678799" cy="7364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сервиса </a:t>
            </a:r>
            <a:r>
              <a:rPr lang="ru-RU" sz="4000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мобильном </a:t>
            </a:r>
            <a:b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приложении </a:t>
            </a:r>
            <a:r>
              <a:rPr lang="ru-RU" sz="4000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000" dirty="0" err="1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СоцЗащита</a:t>
            </a: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Визуализация </a:t>
            </a: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географии </a:t>
            </a:r>
            <a:r>
              <a:rPr lang="ru-RU" sz="4000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партнеров </a:t>
            </a: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4000" dirty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приложении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Таргетированное предоставление </a:t>
            </a:r>
            <a:b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информации о партнерах сервиса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Вовлечение коммерческих организаций </a:t>
            </a:r>
            <a:b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предоставление сервиса</a:t>
            </a:r>
          </a:p>
        </p:txBody>
      </p:sp>
      <p:pic>
        <p:nvPicPr>
          <p:cNvPr id="1026" name="Picture 2" descr="d:\Ворожцова_работа\01\СоцПаспорт\2 этап\Доклад Губернатору Правительство 25012024\изображения\QR_приложениеСоцЗащита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641" y="11442459"/>
            <a:ext cx="7292975" cy="1480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8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3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07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4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97862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Социальный паспорт жителя </a:t>
            </a:r>
          </a:p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Ленинградской области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8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3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>
            <a:off x="5735782" y="4904509"/>
            <a:ext cx="7614458" cy="11471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19" name="Группа 18"/>
          <p:cNvGrpSpPr/>
          <p:nvPr/>
        </p:nvGrpSpPr>
        <p:grpSpPr>
          <a:xfrm>
            <a:off x="2496808" y="3304185"/>
            <a:ext cx="18644921" cy="8699378"/>
            <a:chOff x="2496808" y="3304185"/>
            <a:chExt cx="18644921" cy="8699378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6808" y="3304185"/>
              <a:ext cx="9872530" cy="869937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cxnSp>
          <p:nvCxnSpPr>
            <p:cNvPr id="16" name="Прямая соединительная линия 15"/>
            <p:cNvCxnSpPr/>
            <p:nvPr/>
          </p:nvCxnSpPr>
          <p:spPr bwMode="auto">
            <a:xfrm>
              <a:off x="5735782" y="6733309"/>
              <a:ext cx="7498080" cy="3657602"/>
            </a:xfrm>
            <a:prstGeom prst="line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 bwMode="auto">
            <a:xfrm>
              <a:off x="5735782" y="4871258"/>
              <a:ext cx="7614458" cy="1180407"/>
            </a:xfrm>
            <a:prstGeom prst="line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2" t="17891" r="66042" b="60046"/>
            <a:stretch/>
          </p:blipFill>
          <p:spPr>
            <a:xfrm>
              <a:off x="13233862" y="5961303"/>
              <a:ext cx="7907867" cy="46228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4210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4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54672" y="362056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Функции социального паспорта жителя Ленинградской области на региональном портале государственных услуг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38499" y="3736443"/>
            <a:ext cx="11305185" cy="969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о положенных мерах социальной поддержки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о положенных мерах социальной поддержки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Виртуальная карта жителя Ленинградской области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Предоставление государственных услуг в формате электронного сертификата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Проактивное предоставление выплат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Информирование об актуальных новостях социальной сферы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Предоставление справки об учете многодетных семей с низким доходом в социальной защите Ленинградской области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8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3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"/>
          <a:stretch/>
        </p:blipFill>
        <p:spPr>
          <a:xfrm>
            <a:off x="12143684" y="4465577"/>
            <a:ext cx="10058400" cy="74831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581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>
            <a:extLst>
              <a:ext uri="{FF2B5EF4-FFF2-40B4-BE49-F238E27FC236}">
                <a16:creationId xmlns:a16="http://schemas.microsoft.com/office/drawing/2014/main" id="{B8EFCDB1-8A59-CF47-9478-BB677A7387F4}"/>
              </a:ext>
            </a:extLst>
          </p:cNvPr>
          <p:cNvSpPr/>
          <p:nvPr/>
        </p:nvSpPr>
        <p:spPr bwMode="auto">
          <a:xfrm rot="10800000" flipH="1">
            <a:off x="0" y="4"/>
            <a:ext cx="23552164" cy="13716000"/>
          </a:xfrm>
          <a:custGeom>
            <a:avLst/>
            <a:gdLst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5128 w 22346762"/>
              <a:gd name="connsiteY6" fmla="*/ 11538520 h 13716000"/>
              <a:gd name="connsiteX7" fmla="*/ 22346762 w 22346762"/>
              <a:gd name="connsiteY7" fmla="*/ 12330606 h 13716000"/>
              <a:gd name="connsiteX8" fmla="*/ 22345128 w 22346762"/>
              <a:gd name="connsiteY8" fmla="*/ 13716000 h 13716000"/>
              <a:gd name="connsiteX9" fmla="*/ 0 w 22346762"/>
              <a:gd name="connsiteY9" fmla="*/ 13716000 h 13716000"/>
              <a:gd name="connsiteX10" fmla="*/ 0 w 22346762"/>
              <a:gd name="connsiteY10" fmla="*/ 12337466 h 13716000"/>
              <a:gd name="connsiteX11" fmla="*/ 11468491 w 22346762"/>
              <a:gd name="connsiteY11" fmla="*/ 12337466 h 13716000"/>
              <a:gd name="connsiteX12" fmla="*/ 11471920 w 22346762"/>
              <a:gd name="connsiteY12" fmla="*/ 12337466 h 13716000"/>
              <a:gd name="connsiteX13" fmla="*/ 11471920 w 22346762"/>
              <a:gd name="connsiteY13" fmla="*/ 12337293 h 13716000"/>
              <a:gd name="connsiteX14" fmla="*/ 11549828 w 22346762"/>
              <a:gd name="connsiteY14" fmla="*/ 12333359 h 13716000"/>
              <a:gd name="connsiteX15" fmla="*/ 12264008 w 22346762"/>
              <a:gd name="connsiteY15" fmla="*/ 11541949 h 13716000"/>
              <a:gd name="connsiteX16" fmla="*/ 11549828 w 22346762"/>
              <a:gd name="connsiteY16" fmla="*/ 10750539 h 13716000"/>
              <a:gd name="connsiteX17" fmla="*/ 11471920 w 22346762"/>
              <a:gd name="connsiteY17" fmla="*/ 10746605 h 13716000"/>
              <a:gd name="connsiteX18" fmla="*/ 11471920 w 22346762"/>
              <a:gd name="connsiteY18" fmla="*/ 10746432 h 13716000"/>
              <a:gd name="connsiteX19" fmla="*/ 11468491 w 22346762"/>
              <a:gd name="connsiteY19" fmla="*/ 10746432 h 13716000"/>
              <a:gd name="connsiteX20" fmla="*/ 0 w 22346762"/>
              <a:gd name="connsiteY20" fmla="*/ 10746432 h 13716000"/>
              <a:gd name="connsiteX21" fmla="*/ 0 w 22346762"/>
              <a:gd name="connsiteY21" fmla="*/ 0 h 13716000"/>
              <a:gd name="connsiteX22" fmla="*/ 22345128 w 22346762"/>
              <a:gd name="connsiteY22" fmla="*/ 0 h 13716000"/>
              <a:gd name="connsiteX23" fmla="*/ 22345128 w 22346762"/>
              <a:gd name="connsiteY23" fmla="*/ 10746432 h 13716000"/>
              <a:gd name="connsiteX24" fmla="*/ 22240138 w 22346762"/>
              <a:gd name="connsiteY24" fmla="*/ 10753407 h 13716000"/>
              <a:gd name="connsiteX25" fmla="*/ 21658888 w 22346762"/>
              <a:gd name="connsiteY25" fmla="*/ 11142948 h 13716000"/>
              <a:gd name="connsiteX26" fmla="*/ 21659705 w 22346762"/>
              <a:gd name="connsiteY26" fmla="*/ 11935507 h 13716000"/>
              <a:gd name="connsiteX27" fmla="*/ 22241757 w 22346762"/>
              <a:gd name="connsiteY27" fmla="*/ 12323847 h 13716000"/>
              <a:gd name="connsiteX28" fmla="*/ 22345128 w 22346762"/>
              <a:gd name="connsiteY28" fmla="*/ 12330501 h 13716000"/>
              <a:gd name="connsiteX0" fmla="*/ 22345128 w 22346762"/>
              <a:gd name="connsiteY0" fmla="*/ 11538520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5128 w 22346762"/>
              <a:gd name="connsiteY3" fmla="*/ 11538520 h 13716000"/>
              <a:gd name="connsiteX4" fmla="*/ 22346762 w 22346762"/>
              <a:gd name="connsiteY4" fmla="*/ 12330606 h 13716000"/>
              <a:gd name="connsiteX5" fmla="*/ 22345128 w 22346762"/>
              <a:gd name="connsiteY5" fmla="*/ 12330501 h 13716000"/>
              <a:gd name="connsiteX6" fmla="*/ 22346762 w 22346762"/>
              <a:gd name="connsiteY6" fmla="*/ 12330606 h 13716000"/>
              <a:gd name="connsiteX7" fmla="*/ 22345128 w 22346762"/>
              <a:gd name="connsiteY7" fmla="*/ 13716000 h 13716000"/>
              <a:gd name="connsiteX8" fmla="*/ 0 w 22346762"/>
              <a:gd name="connsiteY8" fmla="*/ 13716000 h 13716000"/>
              <a:gd name="connsiteX9" fmla="*/ 0 w 22346762"/>
              <a:gd name="connsiteY9" fmla="*/ 12337466 h 13716000"/>
              <a:gd name="connsiteX10" fmla="*/ 11468491 w 22346762"/>
              <a:gd name="connsiteY10" fmla="*/ 12337466 h 13716000"/>
              <a:gd name="connsiteX11" fmla="*/ 11471920 w 22346762"/>
              <a:gd name="connsiteY11" fmla="*/ 12337466 h 13716000"/>
              <a:gd name="connsiteX12" fmla="*/ 11471920 w 22346762"/>
              <a:gd name="connsiteY12" fmla="*/ 12337293 h 13716000"/>
              <a:gd name="connsiteX13" fmla="*/ 11549828 w 22346762"/>
              <a:gd name="connsiteY13" fmla="*/ 12333359 h 13716000"/>
              <a:gd name="connsiteX14" fmla="*/ 12264008 w 22346762"/>
              <a:gd name="connsiteY14" fmla="*/ 11541949 h 13716000"/>
              <a:gd name="connsiteX15" fmla="*/ 11549828 w 22346762"/>
              <a:gd name="connsiteY15" fmla="*/ 10750539 h 13716000"/>
              <a:gd name="connsiteX16" fmla="*/ 11471920 w 22346762"/>
              <a:gd name="connsiteY16" fmla="*/ 10746605 h 13716000"/>
              <a:gd name="connsiteX17" fmla="*/ 11471920 w 22346762"/>
              <a:gd name="connsiteY17" fmla="*/ 10746432 h 13716000"/>
              <a:gd name="connsiteX18" fmla="*/ 11468491 w 22346762"/>
              <a:gd name="connsiteY18" fmla="*/ 10746432 h 13716000"/>
              <a:gd name="connsiteX19" fmla="*/ 0 w 22346762"/>
              <a:gd name="connsiteY19" fmla="*/ 10746432 h 13716000"/>
              <a:gd name="connsiteX20" fmla="*/ 0 w 22346762"/>
              <a:gd name="connsiteY20" fmla="*/ 0 h 13716000"/>
              <a:gd name="connsiteX21" fmla="*/ 22345128 w 22346762"/>
              <a:gd name="connsiteY21" fmla="*/ 0 h 13716000"/>
              <a:gd name="connsiteX22" fmla="*/ 22345128 w 22346762"/>
              <a:gd name="connsiteY22" fmla="*/ 10746432 h 13716000"/>
              <a:gd name="connsiteX23" fmla="*/ 22240138 w 22346762"/>
              <a:gd name="connsiteY23" fmla="*/ 10753407 h 13716000"/>
              <a:gd name="connsiteX24" fmla="*/ 21658888 w 22346762"/>
              <a:gd name="connsiteY24" fmla="*/ 11142948 h 13716000"/>
              <a:gd name="connsiteX25" fmla="*/ 21659705 w 22346762"/>
              <a:gd name="connsiteY25" fmla="*/ 11935507 h 13716000"/>
              <a:gd name="connsiteX26" fmla="*/ 22241757 w 22346762"/>
              <a:gd name="connsiteY26" fmla="*/ 12323847 h 13716000"/>
              <a:gd name="connsiteX27" fmla="*/ 22345128 w 22346762"/>
              <a:gd name="connsiteY27" fmla="*/ 12330501 h 13716000"/>
              <a:gd name="connsiteX28" fmla="*/ 22345128 w 22346762"/>
              <a:gd name="connsiteY2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2264008 w 22346762"/>
              <a:gd name="connsiteY13" fmla="*/ 11541949 h 13716000"/>
              <a:gd name="connsiteX14" fmla="*/ 11549828 w 22346762"/>
              <a:gd name="connsiteY14" fmla="*/ 10750539 h 13716000"/>
              <a:gd name="connsiteX15" fmla="*/ 11471920 w 22346762"/>
              <a:gd name="connsiteY15" fmla="*/ 10746605 h 13716000"/>
              <a:gd name="connsiteX16" fmla="*/ 11471920 w 22346762"/>
              <a:gd name="connsiteY16" fmla="*/ 10746432 h 13716000"/>
              <a:gd name="connsiteX17" fmla="*/ 11468491 w 22346762"/>
              <a:gd name="connsiteY17" fmla="*/ 10746432 h 13716000"/>
              <a:gd name="connsiteX18" fmla="*/ 0 w 22346762"/>
              <a:gd name="connsiteY18" fmla="*/ 10746432 h 13716000"/>
              <a:gd name="connsiteX19" fmla="*/ 0 w 22346762"/>
              <a:gd name="connsiteY19" fmla="*/ 0 h 13716000"/>
              <a:gd name="connsiteX20" fmla="*/ 22345128 w 22346762"/>
              <a:gd name="connsiteY20" fmla="*/ 0 h 13716000"/>
              <a:gd name="connsiteX21" fmla="*/ 22345128 w 22346762"/>
              <a:gd name="connsiteY21" fmla="*/ 10746432 h 13716000"/>
              <a:gd name="connsiteX22" fmla="*/ 22240138 w 22346762"/>
              <a:gd name="connsiteY22" fmla="*/ 10753407 h 13716000"/>
              <a:gd name="connsiteX23" fmla="*/ 21658888 w 22346762"/>
              <a:gd name="connsiteY23" fmla="*/ 11142948 h 13716000"/>
              <a:gd name="connsiteX24" fmla="*/ 21659705 w 22346762"/>
              <a:gd name="connsiteY24" fmla="*/ 11935507 h 13716000"/>
              <a:gd name="connsiteX25" fmla="*/ 22241757 w 22346762"/>
              <a:gd name="connsiteY25" fmla="*/ 12323847 h 13716000"/>
              <a:gd name="connsiteX26" fmla="*/ 22345128 w 22346762"/>
              <a:gd name="connsiteY26" fmla="*/ 12330501 h 13716000"/>
              <a:gd name="connsiteX27" fmla="*/ 22345128 w 22346762"/>
              <a:gd name="connsiteY2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2333359 h 13716000"/>
              <a:gd name="connsiteX13" fmla="*/ 11549828 w 22346762"/>
              <a:gd name="connsiteY13" fmla="*/ 10750539 h 13716000"/>
              <a:gd name="connsiteX14" fmla="*/ 11471920 w 22346762"/>
              <a:gd name="connsiteY14" fmla="*/ 10746605 h 13716000"/>
              <a:gd name="connsiteX15" fmla="*/ 11471920 w 22346762"/>
              <a:gd name="connsiteY15" fmla="*/ 10746432 h 13716000"/>
              <a:gd name="connsiteX16" fmla="*/ 11468491 w 22346762"/>
              <a:gd name="connsiteY16" fmla="*/ 10746432 h 13716000"/>
              <a:gd name="connsiteX17" fmla="*/ 0 w 22346762"/>
              <a:gd name="connsiteY17" fmla="*/ 10746432 h 13716000"/>
              <a:gd name="connsiteX18" fmla="*/ 0 w 22346762"/>
              <a:gd name="connsiteY18" fmla="*/ 0 h 13716000"/>
              <a:gd name="connsiteX19" fmla="*/ 22345128 w 22346762"/>
              <a:gd name="connsiteY19" fmla="*/ 0 h 13716000"/>
              <a:gd name="connsiteX20" fmla="*/ 22345128 w 22346762"/>
              <a:gd name="connsiteY20" fmla="*/ 10746432 h 13716000"/>
              <a:gd name="connsiteX21" fmla="*/ 22240138 w 22346762"/>
              <a:gd name="connsiteY21" fmla="*/ 10753407 h 13716000"/>
              <a:gd name="connsiteX22" fmla="*/ 21658888 w 22346762"/>
              <a:gd name="connsiteY22" fmla="*/ 11142948 h 13716000"/>
              <a:gd name="connsiteX23" fmla="*/ 21659705 w 22346762"/>
              <a:gd name="connsiteY23" fmla="*/ 11935507 h 13716000"/>
              <a:gd name="connsiteX24" fmla="*/ 22241757 w 22346762"/>
              <a:gd name="connsiteY24" fmla="*/ 12323847 h 13716000"/>
              <a:gd name="connsiteX25" fmla="*/ 22345128 w 22346762"/>
              <a:gd name="connsiteY25" fmla="*/ 12330501 h 13716000"/>
              <a:gd name="connsiteX26" fmla="*/ 22345128 w 22346762"/>
              <a:gd name="connsiteY2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471920 w 22346762"/>
              <a:gd name="connsiteY11" fmla="*/ 12337293 h 13716000"/>
              <a:gd name="connsiteX12" fmla="*/ 11549828 w 22346762"/>
              <a:gd name="connsiteY12" fmla="*/ 10750539 h 13716000"/>
              <a:gd name="connsiteX13" fmla="*/ 11471920 w 22346762"/>
              <a:gd name="connsiteY13" fmla="*/ 10746605 h 13716000"/>
              <a:gd name="connsiteX14" fmla="*/ 11471920 w 22346762"/>
              <a:gd name="connsiteY14" fmla="*/ 10746432 h 13716000"/>
              <a:gd name="connsiteX15" fmla="*/ 11468491 w 22346762"/>
              <a:gd name="connsiteY15" fmla="*/ 10746432 h 13716000"/>
              <a:gd name="connsiteX16" fmla="*/ 0 w 22346762"/>
              <a:gd name="connsiteY16" fmla="*/ 10746432 h 13716000"/>
              <a:gd name="connsiteX17" fmla="*/ 0 w 22346762"/>
              <a:gd name="connsiteY17" fmla="*/ 0 h 13716000"/>
              <a:gd name="connsiteX18" fmla="*/ 22345128 w 22346762"/>
              <a:gd name="connsiteY18" fmla="*/ 0 h 13716000"/>
              <a:gd name="connsiteX19" fmla="*/ 22345128 w 22346762"/>
              <a:gd name="connsiteY19" fmla="*/ 10746432 h 13716000"/>
              <a:gd name="connsiteX20" fmla="*/ 22240138 w 22346762"/>
              <a:gd name="connsiteY20" fmla="*/ 10753407 h 13716000"/>
              <a:gd name="connsiteX21" fmla="*/ 21658888 w 22346762"/>
              <a:gd name="connsiteY21" fmla="*/ 11142948 h 13716000"/>
              <a:gd name="connsiteX22" fmla="*/ 21659705 w 22346762"/>
              <a:gd name="connsiteY22" fmla="*/ 11935507 h 13716000"/>
              <a:gd name="connsiteX23" fmla="*/ 22241757 w 22346762"/>
              <a:gd name="connsiteY23" fmla="*/ 12323847 h 13716000"/>
              <a:gd name="connsiteX24" fmla="*/ 22345128 w 22346762"/>
              <a:gd name="connsiteY24" fmla="*/ 12330501 h 13716000"/>
              <a:gd name="connsiteX25" fmla="*/ 22345128 w 22346762"/>
              <a:gd name="connsiteY25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11468491 w 22346762"/>
              <a:gd name="connsiteY14" fmla="*/ 10746432 h 13716000"/>
              <a:gd name="connsiteX15" fmla="*/ 0 w 22346762"/>
              <a:gd name="connsiteY15" fmla="*/ 10746432 h 13716000"/>
              <a:gd name="connsiteX16" fmla="*/ 0 w 22346762"/>
              <a:gd name="connsiteY16" fmla="*/ 0 h 13716000"/>
              <a:gd name="connsiteX17" fmla="*/ 22345128 w 22346762"/>
              <a:gd name="connsiteY17" fmla="*/ 0 h 13716000"/>
              <a:gd name="connsiteX18" fmla="*/ 22345128 w 22346762"/>
              <a:gd name="connsiteY18" fmla="*/ 10746432 h 13716000"/>
              <a:gd name="connsiteX19" fmla="*/ 22240138 w 22346762"/>
              <a:gd name="connsiteY19" fmla="*/ 10753407 h 13716000"/>
              <a:gd name="connsiteX20" fmla="*/ 21658888 w 22346762"/>
              <a:gd name="connsiteY20" fmla="*/ 11142948 h 13716000"/>
              <a:gd name="connsiteX21" fmla="*/ 21659705 w 22346762"/>
              <a:gd name="connsiteY21" fmla="*/ 11935507 h 13716000"/>
              <a:gd name="connsiteX22" fmla="*/ 22241757 w 22346762"/>
              <a:gd name="connsiteY22" fmla="*/ 12323847 h 13716000"/>
              <a:gd name="connsiteX23" fmla="*/ 22345128 w 22346762"/>
              <a:gd name="connsiteY23" fmla="*/ 12330501 h 13716000"/>
              <a:gd name="connsiteX24" fmla="*/ 22345128 w 22346762"/>
              <a:gd name="connsiteY24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11471920 w 22346762"/>
              <a:gd name="connsiteY13" fmla="*/ 10746432 h 13716000"/>
              <a:gd name="connsiteX14" fmla="*/ 0 w 22346762"/>
              <a:gd name="connsiteY14" fmla="*/ 10746432 h 13716000"/>
              <a:gd name="connsiteX15" fmla="*/ 0 w 22346762"/>
              <a:gd name="connsiteY15" fmla="*/ 0 h 13716000"/>
              <a:gd name="connsiteX16" fmla="*/ 22345128 w 22346762"/>
              <a:gd name="connsiteY16" fmla="*/ 0 h 13716000"/>
              <a:gd name="connsiteX17" fmla="*/ 22345128 w 22346762"/>
              <a:gd name="connsiteY17" fmla="*/ 10746432 h 13716000"/>
              <a:gd name="connsiteX18" fmla="*/ 22240138 w 22346762"/>
              <a:gd name="connsiteY18" fmla="*/ 10753407 h 13716000"/>
              <a:gd name="connsiteX19" fmla="*/ 21658888 w 22346762"/>
              <a:gd name="connsiteY19" fmla="*/ 11142948 h 13716000"/>
              <a:gd name="connsiteX20" fmla="*/ 21659705 w 22346762"/>
              <a:gd name="connsiteY20" fmla="*/ 11935507 h 13716000"/>
              <a:gd name="connsiteX21" fmla="*/ 22241757 w 22346762"/>
              <a:gd name="connsiteY21" fmla="*/ 12323847 h 13716000"/>
              <a:gd name="connsiteX22" fmla="*/ 22345128 w 22346762"/>
              <a:gd name="connsiteY22" fmla="*/ 12330501 h 13716000"/>
              <a:gd name="connsiteX23" fmla="*/ 22345128 w 22346762"/>
              <a:gd name="connsiteY23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11471920 w 22346762"/>
              <a:gd name="connsiteY12" fmla="*/ 10746605 h 13716000"/>
              <a:gd name="connsiteX13" fmla="*/ 0 w 22346762"/>
              <a:gd name="connsiteY13" fmla="*/ 10746432 h 13716000"/>
              <a:gd name="connsiteX14" fmla="*/ 0 w 22346762"/>
              <a:gd name="connsiteY14" fmla="*/ 0 h 13716000"/>
              <a:gd name="connsiteX15" fmla="*/ 22345128 w 22346762"/>
              <a:gd name="connsiteY15" fmla="*/ 0 h 13716000"/>
              <a:gd name="connsiteX16" fmla="*/ 22345128 w 22346762"/>
              <a:gd name="connsiteY16" fmla="*/ 10746432 h 13716000"/>
              <a:gd name="connsiteX17" fmla="*/ 22240138 w 22346762"/>
              <a:gd name="connsiteY17" fmla="*/ 10753407 h 13716000"/>
              <a:gd name="connsiteX18" fmla="*/ 21658888 w 22346762"/>
              <a:gd name="connsiteY18" fmla="*/ 11142948 h 13716000"/>
              <a:gd name="connsiteX19" fmla="*/ 21659705 w 22346762"/>
              <a:gd name="connsiteY19" fmla="*/ 11935507 h 13716000"/>
              <a:gd name="connsiteX20" fmla="*/ 22241757 w 22346762"/>
              <a:gd name="connsiteY20" fmla="*/ 12323847 h 13716000"/>
              <a:gd name="connsiteX21" fmla="*/ 22345128 w 22346762"/>
              <a:gd name="connsiteY21" fmla="*/ 12330501 h 13716000"/>
              <a:gd name="connsiteX22" fmla="*/ 22345128 w 22346762"/>
              <a:gd name="connsiteY22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11549828 w 22346762"/>
              <a:gd name="connsiteY11" fmla="*/ 10750539 h 13716000"/>
              <a:gd name="connsiteX12" fmla="*/ 0 w 22346762"/>
              <a:gd name="connsiteY12" fmla="*/ 10746432 h 13716000"/>
              <a:gd name="connsiteX13" fmla="*/ 0 w 22346762"/>
              <a:gd name="connsiteY13" fmla="*/ 0 h 13716000"/>
              <a:gd name="connsiteX14" fmla="*/ 22345128 w 22346762"/>
              <a:gd name="connsiteY14" fmla="*/ 0 h 13716000"/>
              <a:gd name="connsiteX15" fmla="*/ 22345128 w 22346762"/>
              <a:gd name="connsiteY15" fmla="*/ 10746432 h 13716000"/>
              <a:gd name="connsiteX16" fmla="*/ 22240138 w 22346762"/>
              <a:gd name="connsiteY16" fmla="*/ 10753407 h 13716000"/>
              <a:gd name="connsiteX17" fmla="*/ 21658888 w 22346762"/>
              <a:gd name="connsiteY17" fmla="*/ 11142948 h 13716000"/>
              <a:gd name="connsiteX18" fmla="*/ 21659705 w 22346762"/>
              <a:gd name="connsiteY18" fmla="*/ 11935507 h 13716000"/>
              <a:gd name="connsiteX19" fmla="*/ 22241757 w 22346762"/>
              <a:gd name="connsiteY19" fmla="*/ 12323847 h 13716000"/>
              <a:gd name="connsiteX20" fmla="*/ 22345128 w 22346762"/>
              <a:gd name="connsiteY20" fmla="*/ 12330501 h 13716000"/>
              <a:gd name="connsiteX21" fmla="*/ 22345128 w 22346762"/>
              <a:gd name="connsiteY21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11471920 w 22346762"/>
              <a:gd name="connsiteY10" fmla="*/ 12337466 h 13716000"/>
              <a:gd name="connsiteX11" fmla="*/ 0 w 22346762"/>
              <a:gd name="connsiteY11" fmla="*/ 10746432 h 13716000"/>
              <a:gd name="connsiteX12" fmla="*/ 0 w 22346762"/>
              <a:gd name="connsiteY12" fmla="*/ 0 h 13716000"/>
              <a:gd name="connsiteX13" fmla="*/ 22345128 w 22346762"/>
              <a:gd name="connsiteY13" fmla="*/ 0 h 13716000"/>
              <a:gd name="connsiteX14" fmla="*/ 22345128 w 22346762"/>
              <a:gd name="connsiteY14" fmla="*/ 10746432 h 13716000"/>
              <a:gd name="connsiteX15" fmla="*/ 22240138 w 22346762"/>
              <a:gd name="connsiteY15" fmla="*/ 10753407 h 13716000"/>
              <a:gd name="connsiteX16" fmla="*/ 21658888 w 22346762"/>
              <a:gd name="connsiteY16" fmla="*/ 11142948 h 13716000"/>
              <a:gd name="connsiteX17" fmla="*/ 21659705 w 22346762"/>
              <a:gd name="connsiteY17" fmla="*/ 11935507 h 13716000"/>
              <a:gd name="connsiteX18" fmla="*/ 22241757 w 22346762"/>
              <a:gd name="connsiteY18" fmla="*/ 12323847 h 13716000"/>
              <a:gd name="connsiteX19" fmla="*/ 22345128 w 22346762"/>
              <a:gd name="connsiteY19" fmla="*/ 12330501 h 13716000"/>
              <a:gd name="connsiteX20" fmla="*/ 22345128 w 22346762"/>
              <a:gd name="connsiteY20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11468491 w 22346762"/>
              <a:gd name="connsiteY9" fmla="*/ 12337466 h 13716000"/>
              <a:gd name="connsiteX10" fmla="*/ 0 w 22346762"/>
              <a:gd name="connsiteY10" fmla="*/ 10746432 h 13716000"/>
              <a:gd name="connsiteX11" fmla="*/ 0 w 22346762"/>
              <a:gd name="connsiteY11" fmla="*/ 0 h 13716000"/>
              <a:gd name="connsiteX12" fmla="*/ 22345128 w 22346762"/>
              <a:gd name="connsiteY12" fmla="*/ 0 h 13716000"/>
              <a:gd name="connsiteX13" fmla="*/ 22345128 w 22346762"/>
              <a:gd name="connsiteY13" fmla="*/ 10746432 h 13716000"/>
              <a:gd name="connsiteX14" fmla="*/ 22240138 w 22346762"/>
              <a:gd name="connsiteY14" fmla="*/ 10753407 h 13716000"/>
              <a:gd name="connsiteX15" fmla="*/ 21658888 w 22346762"/>
              <a:gd name="connsiteY15" fmla="*/ 11142948 h 13716000"/>
              <a:gd name="connsiteX16" fmla="*/ 21659705 w 22346762"/>
              <a:gd name="connsiteY16" fmla="*/ 11935507 h 13716000"/>
              <a:gd name="connsiteX17" fmla="*/ 22241757 w 22346762"/>
              <a:gd name="connsiteY17" fmla="*/ 12323847 h 13716000"/>
              <a:gd name="connsiteX18" fmla="*/ 22345128 w 22346762"/>
              <a:gd name="connsiteY18" fmla="*/ 12330501 h 13716000"/>
              <a:gd name="connsiteX19" fmla="*/ 22345128 w 22346762"/>
              <a:gd name="connsiteY19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2337466 h 13716000"/>
              <a:gd name="connsiteX9" fmla="*/ 0 w 22346762"/>
              <a:gd name="connsiteY9" fmla="*/ 10746432 h 13716000"/>
              <a:gd name="connsiteX10" fmla="*/ 0 w 22346762"/>
              <a:gd name="connsiteY10" fmla="*/ 0 h 13716000"/>
              <a:gd name="connsiteX11" fmla="*/ 22345128 w 22346762"/>
              <a:gd name="connsiteY11" fmla="*/ 0 h 13716000"/>
              <a:gd name="connsiteX12" fmla="*/ 22345128 w 22346762"/>
              <a:gd name="connsiteY12" fmla="*/ 10746432 h 13716000"/>
              <a:gd name="connsiteX13" fmla="*/ 22240138 w 22346762"/>
              <a:gd name="connsiteY13" fmla="*/ 10753407 h 13716000"/>
              <a:gd name="connsiteX14" fmla="*/ 21658888 w 22346762"/>
              <a:gd name="connsiteY14" fmla="*/ 11142948 h 13716000"/>
              <a:gd name="connsiteX15" fmla="*/ 21659705 w 22346762"/>
              <a:gd name="connsiteY15" fmla="*/ 11935507 h 13716000"/>
              <a:gd name="connsiteX16" fmla="*/ 22241757 w 22346762"/>
              <a:gd name="connsiteY16" fmla="*/ 12323847 h 13716000"/>
              <a:gd name="connsiteX17" fmla="*/ 22345128 w 22346762"/>
              <a:gd name="connsiteY17" fmla="*/ 12330501 h 13716000"/>
              <a:gd name="connsiteX18" fmla="*/ 22345128 w 22346762"/>
              <a:gd name="connsiteY18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10746432 h 13716000"/>
              <a:gd name="connsiteX9" fmla="*/ 0 w 22346762"/>
              <a:gd name="connsiteY9" fmla="*/ 0 h 13716000"/>
              <a:gd name="connsiteX10" fmla="*/ 22345128 w 22346762"/>
              <a:gd name="connsiteY10" fmla="*/ 0 h 13716000"/>
              <a:gd name="connsiteX11" fmla="*/ 22345128 w 22346762"/>
              <a:gd name="connsiteY11" fmla="*/ 10746432 h 13716000"/>
              <a:gd name="connsiteX12" fmla="*/ 22240138 w 22346762"/>
              <a:gd name="connsiteY12" fmla="*/ 10753407 h 13716000"/>
              <a:gd name="connsiteX13" fmla="*/ 21658888 w 22346762"/>
              <a:gd name="connsiteY13" fmla="*/ 11142948 h 13716000"/>
              <a:gd name="connsiteX14" fmla="*/ 21659705 w 22346762"/>
              <a:gd name="connsiteY14" fmla="*/ 11935507 h 13716000"/>
              <a:gd name="connsiteX15" fmla="*/ 22241757 w 22346762"/>
              <a:gd name="connsiteY15" fmla="*/ 12323847 h 13716000"/>
              <a:gd name="connsiteX16" fmla="*/ 22345128 w 22346762"/>
              <a:gd name="connsiteY16" fmla="*/ 12330501 h 13716000"/>
              <a:gd name="connsiteX17" fmla="*/ 22345128 w 22346762"/>
              <a:gd name="connsiteY17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346762"/>
              <a:gd name="connsiteY0" fmla="*/ 10746432 h 13716000"/>
              <a:gd name="connsiteX1" fmla="*/ 22345128 w 22346762"/>
              <a:gd name="connsiteY1" fmla="*/ 10746432 h 13716000"/>
              <a:gd name="connsiteX2" fmla="*/ 22345129 w 22346762"/>
              <a:gd name="connsiteY2" fmla="*/ 10746432 h 13716000"/>
              <a:gd name="connsiteX3" fmla="*/ 22346762 w 22346762"/>
              <a:gd name="connsiteY3" fmla="*/ 12330606 h 13716000"/>
              <a:gd name="connsiteX4" fmla="*/ 22345128 w 22346762"/>
              <a:gd name="connsiteY4" fmla="*/ 12330501 h 13716000"/>
              <a:gd name="connsiteX5" fmla="*/ 22346762 w 22346762"/>
              <a:gd name="connsiteY5" fmla="*/ 12330606 h 13716000"/>
              <a:gd name="connsiteX6" fmla="*/ 22345128 w 22346762"/>
              <a:gd name="connsiteY6" fmla="*/ 13716000 h 13716000"/>
              <a:gd name="connsiteX7" fmla="*/ 0 w 22346762"/>
              <a:gd name="connsiteY7" fmla="*/ 13716000 h 13716000"/>
              <a:gd name="connsiteX8" fmla="*/ 0 w 22346762"/>
              <a:gd name="connsiteY8" fmla="*/ 0 h 13716000"/>
              <a:gd name="connsiteX9" fmla="*/ 22345128 w 22346762"/>
              <a:gd name="connsiteY9" fmla="*/ 0 h 13716000"/>
              <a:gd name="connsiteX10" fmla="*/ 22345128 w 22346762"/>
              <a:gd name="connsiteY10" fmla="*/ 10746432 h 13716000"/>
              <a:gd name="connsiteX11" fmla="*/ 22240138 w 22346762"/>
              <a:gd name="connsiteY11" fmla="*/ 10753407 h 13716000"/>
              <a:gd name="connsiteX12" fmla="*/ 21658888 w 22346762"/>
              <a:gd name="connsiteY12" fmla="*/ 11142948 h 13716000"/>
              <a:gd name="connsiteX13" fmla="*/ 21659705 w 22346762"/>
              <a:gd name="connsiteY13" fmla="*/ 11935507 h 13716000"/>
              <a:gd name="connsiteX14" fmla="*/ 22241757 w 22346762"/>
              <a:gd name="connsiteY14" fmla="*/ 12323847 h 13716000"/>
              <a:gd name="connsiteX15" fmla="*/ 22345128 w 22346762"/>
              <a:gd name="connsiteY15" fmla="*/ 12330501 h 13716000"/>
              <a:gd name="connsiteX16" fmla="*/ 22345128 w 22346762"/>
              <a:gd name="connsiteY16" fmla="*/ 13716000 h 13716000"/>
              <a:gd name="connsiteX0" fmla="*/ 22345129 w 22992929"/>
              <a:gd name="connsiteY0" fmla="*/ 10746432 h 13716000"/>
              <a:gd name="connsiteX1" fmla="*/ 22345128 w 22992929"/>
              <a:gd name="connsiteY1" fmla="*/ 10746432 h 13716000"/>
              <a:gd name="connsiteX2" fmla="*/ 22345129 w 22992929"/>
              <a:gd name="connsiteY2" fmla="*/ 10746432 h 13716000"/>
              <a:gd name="connsiteX3" fmla="*/ 22346762 w 22992929"/>
              <a:gd name="connsiteY3" fmla="*/ 12330606 h 13716000"/>
              <a:gd name="connsiteX4" fmla="*/ 22345128 w 22992929"/>
              <a:gd name="connsiteY4" fmla="*/ 12330501 h 13716000"/>
              <a:gd name="connsiteX5" fmla="*/ 22346762 w 22992929"/>
              <a:gd name="connsiteY5" fmla="*/ 12330606 h 13716000"/>
              <a:gd name="connsiteX6" fmla="*/ 22345128 w 22992929"/>
              <a:gd name="connsiteY6" fmla="*/ 13716000 h 13716000"/>
              <a:gd name="connsiteX7" fmla="*/ 0 w 22992929"/>
              <a:gd name="connsiteY7" fmla="*/ 13716000 h 13716000"/>
              <a:gd name="connsiteX8" fmla="*/ 0 w 22992929"/>
              <a:gd name="connsiteY8" fmla="*/ 0 h 13716000"/>
              <a:gd name="connsiteX9" fmla="*/ 22345128 w 22992929"/>
              <a:gd name="connsiteY9" fmla="*/ 0 h 13716000"/>
              <a:gd name="connsiteX10" fmla="*/ 22345128 w 22992929"/>
              <a:gd name="connsiteY10" fmla="*/ 10746432 h 13716000"/>
              <a:gd name="connsiteX11" fmla="*/ 22240138 w 22992929"/>
              <a:gd name="connsiteY11" fmla="*/ 10753407 h 13716000"/>
              <a:gd name="connsiteX12" fmla="*/ 21658888 w 22992929"/>
              <a:gd name="connsiteY12" fmla="*/ 11142948 h 13716000"/>
              <a:gd name="connsiteX13" fmla="*/ 22983178 w 22992929"/>
              <a:gd name="connsiteY13" fmla="*/ 11839255 h 13716000"/>
              <a:gd name="connsiteX14" fmla="*/ 22241757 w 22992929"/>
              <a:gd name="connsiteY14" fmla="*/ 12323847 h 13716000"/>
              <a:gd name="connsiteX15" fmla="*/ 22345128 w 22992929"/>
              <a:gd name="connsiteY15" fmla="*/ 12330501 h 13716000"/>
              <a:gd name="connsiteX16" fmla="*/ 22345128 w 22992929"/>
              <a:gd name="connsiteY16" fmla="*/ 13716000 h 13716000"/>
              <a:gd name="connsiteX0" fmla="*/ 22345129 w 23041718"/>
              <a:gd name="connsiteY0" fmla="*/ 10746432 h 13716000"/>
              <a:gd name="connsiteX1" fmla="*/ 22345128 w 23041718"/>
              <a:gd name="connsiteY1" fmla="*/ 10746432 h 13716000"/>
              <a:gd name="connsiteX2" fmla="*/ 22345129 w 23041718"/>
              <a:gd name="connsiteY2" fmla="*/ 10746432 h 13716000"/>
              <a:gd name="connsiteX3" fmla="*/ 22346762 w 23041718"/>
              <a:gd name="connsiteY3" fmla="*/ 12330606 h 13716000"/>
              <a:gd name="connsiteX4" fmla="*/ 22345128 w 23041718"/>
              <a:gd name="connsiteY4" fmla="*/ 12330501 h 13716000"/>
              <a:gd name="connsiteX5" fmla="*/ 22346762 w 23041718"/>
              <a:gd name="connsiteY5" fmla="*/ 12330606 h 13716000"/>
              <a:gd name="connsiteX6" fmla="*/ 22345128 w 23041718"/>
              <a:gd name="connsiteY6" fmla="*/ 13716000 h 13716000"/>
              <a:gd name="connsiteX7" fmla="*/ 0 w 23041718"/>
              <a:gd name="connsiteY7" fmla="*/ 13716000 h 13716000"/>
              <a:gd name="connsiteX8" fmla="*/ 0 w 23041718"/>
              <a:gd name="connsiteY8" fmla="*/ 0 h 13716000"/>
              <a:gd name="connsiteX9" fmla="*/ 22345128 w 23041718"/>
              <a:gd name="connsiteY9" fmla="*/ 0 h 13716000"/>
              <a:gd name="connsiteX10" fmla="*/ 22345128 w 23041718"/>
              <a:gd name="connsiteY10" fmla="*/ 10746432 h 13716000"/>
              <a:gd name="connsiteX11" fmla="*/ 22240138 w 23041718"/>
              <a:gd name="connsiteY11" fmla="*/ 10753407 h 13716000"/>
              <a:gd name="connsiteX12" fmla="*/ 22910173 w 23041718"/>
              <a:gd name="connsiteY12" fmla="*/ 11142948 h 13716000"/>
              <a:gd name="connsiteX13" fmla="*/ 22983178 w 23041718"/>
              <a:gd name="connsiteY13" fmla="*/ 11839255 h 13716000"/>
              <a:gd name="connsiteX14" fmla="*/ 22241757 w 23041718"/>
              <a:gd name="connsiteY14" fmla="*/ 12323847 h 13716000"/>
              <a:gd name="connsiteX15" fmla="*/ 22345128 w 23041718"/>
              <a:gd name="connsiteY15" fmla="*/ 12330501 h 13716000"/>
              <a:gd name="connsiteX16" fmla="*/ 22345128 w 23041718"/>
              <a:gd name="connsiteY16" fmla="*/ 13716000 h 13716000"/>
              <a:gd name="connsiteX0" fmla="*/ 22345129 w 23055370"/>
              <a:gd name="connsiteY0" fmla="*/ 10746432 h 13716000"/>
              <a:gd name="connsiteX1" fmla="*/ 22345128 w 23055370"/>
              <a:gd name="connsiteY1" fmla="*/ 10746432 h 13716000"/>
              <a:gd name="connsiteX2" fmla="*/ 22345129 w 23055370"/>
              <a:gd name="connsiteY2" fmla="*/ 10746432 h 13716000"/>
              <a:gd name="connsiteX3" fmla="*/ 22346762 w 23055370"/>
              <a:gd name="connsiteY3" fmla="*/ 12330606 h 13716000"/>
              <a:gd name="connsiteX4" fmla="*/ 22345128 w 23055370"/>
              <a:gd name="connsiteY4" fmla="*/ 12330501 h 13716000"/>
              <a:gd name="connsiteX5" fmla="*/ 22346762 w 23055370"/>
              <a:gd name="connsiteY5" fmla="*/ 12330606 h 13716000"/>
              <a:gd name="connsiteX6" fmla="*/ 22345128 w 23055370"/>
              <a:gd name="connsiteY6" fmla="*/ 13716000 h 13716000"/>
              <a:gd name="connsiteX7" fmla="*/ 0 w 23055370"/>
              <a:gd name="connsiteY7" fmla="*/ 13716000 h 13716000"/>
              <a:gd name="connsiteX8" fmla="*/ 0 w 23055370"/>
              <a:gd name="connsiteY8" fmla="*/ 0 h 13716000"/>
              <a:gd name="connsiteX9" fmla="*/ 22345128 w 23055370"/>
              <a:gd name="connsiteY9" fmla="*/ 0 h 13716000"/>
              <a:gd name="connsiteX10" fmla="*/ 22345128 w 23055370"/>
              <a:gd name="connsiteY10" fmla="*/ 10746432 h 13716000"/>
              <a:gd name="connsiteX11" fmla="*/ 22240138 w 23055370"/>
              <a:gd name="connsiteY11" fmla="*/ 10753407 h 13716000"/>
              <a:gd name="connsiteX12" fmla="*/ 22910173 w 23055370"/>
              <a:gd name="connsiteY12" fmla="*/ 11142948 h 13716000"/>
              <a:gd name="connsiteX13" fmla="*/ 22983178 w 23055370"/>
              <a:gd name="connsiteY13" fmla="*/ 11839255 h 13716000"/>
              <a:gd name="connsiteX14" fmla="*/ 22241757 w 23055370"/>
              <a:gd name="connsiteY14" fmla="*/ 12323847 h 13716000"/>
              <a:gd name="connsiteX15" fmla="*/ 22345128 w 23055370"/>
              <a:gd name="connsiteY15" fmla="*/ 12330501 h 13716000"/>
              <a:gd name="connsiteX16" fmla="*/ 22345128 w 23055370"/>
              <a:gd name="connsiteY16" fmla="*/ 13716000 h 13716000"/>
              <a:gd name="connsiteX0" fmla="*/ 22345129 w 23024537"/>
              <a:gd name="connsiteY0" fmla="*/ 10746432 h 13716000"/>
              <a:gd name="connsiteX1" fmla="*/ 22345128 w 23024537"/>
              <a:gd name="connsiteY1" fmla="*/ 10746432 h 13716000"/>
              <a:gd name="connsiteX2" fmla="*/ 22345129 w 23024537"/>
              <a:gd name="connsiteY2" fmla="*/ 10746432 h 13716000"/>
              <a:gd name="connsiteX3" fmla="*/ 22346762 w 23024537"/>
              <a:gd name="connsiteY3" fmla="*/ 12330606 h 13716000"/>
              <a:gd name="connsiteX4" fmla="*/ 22345128 w 23024537"/>
              <a:gd name="connsiteY4" fmla="*/ 12330501 h 13716000"/>
              <a:gd name="connsiteX5" fmla="*/ 22346762 w 23024537"/>
              <a:gd name="connsiteY5" fmla="*/ 12330606 h 13716000"/>
              <a:gd name="connsiteX6" fmla="*/ 22345128 w 23024537"/>
              <a:gd name="connsiteY6" fmla="*/ 13716000 h 13716000"/>
              <a:gd name="connsiteX7" fmla="*/ 0 w 23024537"/>
              <a:gd name="connsiteY7" fmla="*/ 13716000 h 13716000"/>
              <a:gd name="connsiteX8" fmla="*/ 0 w 23024537"/>
              <a:gd name="connsiteY8" fmla="*/ 0 h 13716000"/>
              <a:gd name="connsiteX9" fmla="*/ 22345128 w 23024537"/>
              <a:gd name="connsiteY9" fmla="*/ 0 h 13716000"/>
              <a:gd name="connsiteX10" fmla="*/ 22345128 w 23024537"/>
              <a:gd name="connsiteY10" fmla="*/ 10746432 h 13716000"/>
              <a:gd name="connsiteX11" fmla="*/ 22240138 w 23024537"/>
              <a:gd name="connsiteY11" fmla="*/ 10753407 h 13716000"/>
              <a:gd name="connsiteX12" fmla="*/ 22910173 w 23024537"/>
              <a:gd name="connsiteY12" fmla="*/ 11142948 h 13716000"/>
              <a:gd name="connsiteX13" fmla="*/ 22959114 w 23024537"/>
              <a:gd name="connsiteY13" fmla="*/ 12007697 h 13716000"/>
              <a:gd name="connsiteX14" fmla="*/ 22241757 w 23024537"/>
              <a:gd name="connsiteY14" fmla="*/ 12323847 h 13716000"/>
              <a:gd name="connsiteX15" fmla="*/ 22345128 w 23024537"/>
              <a:gd name="connsiteY15" fmla="*/ 12330501 h 13716000"/>
              <a:gd name="connsiteX16" fmla="*/ 22345128 w 23024537"/>
              <a:gd name="connsiteY16" fmla="*/ 13716000 h 13716000"/>
              <a:gd name="connsiteX0" fmla="*/ 22345129 w 23023129"/>
              <a:gd name="connsiteY0" fmla="*/ 10746432 h 13716000"/>
              <a:gd name="connsiteX1" fmla="*/ 22345128 w 23023129"/>
              <a:gd name="connsiteY1" fmla="*/ 10746432 h 13716000"/>
              <a:gd name="connsiteX2" fmla="*/ 22345129 w 23023129"/>
              <a:gd name="connsiteY2" fmla="*/ 10746432 h 13716000"/>
              <a:gd name="connsiteX3" fmla="*/ 22346762 w 23023129"/>
              <a:gd name="connsiteY3" fmla="*/ 12330606 h 13716000"/>
              <a:gd name="connsiteX4" fmla="*/ 22345128 w 23023129"/>
              <a:gd name="connsiteY4" fmla="*/ 12330501 h 13716000"/>
              <a:gd name="connsiteX5" fmla="*/ 22346762 w 23023129"/>
              <a:gd name="connsiteY5" fmla="*/ 12330606 h 13716000"/>
              <a:gd name="connsiteX6" fmla="*/ 22345128 w 23023129"/>
              <a:gd name="connsiteY6" fmla="*/ 13716000 h 13716000"/>
              <a:gd name="connsiteX7" fmla="*/ 0 w 23023129"/>
              <a:gd name="connsiteY7" fmla="*/ 13716000 h 13716000"/>
              <a:gd name="connsiteX8" fmla="*/ 0 w 23023129"/>
              <a:gd name="connsiteY8" fmla="*/ 0 h 13716000"/>
              <a:gd name="connsiteX9" fmla="*/ 22345128 w 23023129"/>
              <a:gd name="connsiteY9" fmla="*/ 0 h 13716000"/>
              <a:gd name="connsiteX10" fmla="*/ 22345128 w 23023129"/>
              <a:gd name="connsiteY10" fmla="*/ 10746432 h 13716000"/>
              <a:gd name="connsiteX11" fmla="*/ 22240138 w 23023129"/>
              <a:gd name="connsiteY11" fmla="*/ 10753407 h 13716000"/>
              <a:gd name="connsiteX12" fmla="*/ 22910173 w 23023129"/>
              <a:gd name="connsiteY12" fmla="*/ 11142948 h 13716000"/>
              <a:gd name="connsiteX13" fmla="*/ 22959114 w 23023129"/>
              <a:gd name="connsiteY13" fmla="*/ 12007697 h 13716000"/>
              <a:gd name="connsiteX14" fmla="*/ 22241757 w 23023129"/>
              <a:gd name="connsiteY14" fmla="*/ 12323847 h 13716000"/>
              <a:gd name="connsiteX15" fmla="*/ 22345128 w 23023129"/>
              <a:gd name="connsiteY15" fmla="*/ 12330501 h 13716000"/>
              <a:gd name="connsiteX16" fmla="*/ 22345128 w 23023129"/>
              <a:gd name="connsiteY16" fmla="*/ 13716000 h 13716000"/>
              <a:gd name="connsiteX0" fmla="*/ 22345129 w 23024536"/>
              <a:gd name="connsiteY0" fmla="*/ 10746432 h 13716000"/>
              <a:gd name="connsiteX1" fmla="*/ 22345128 w 23024536"/>
              <a:gd name="connsiteY1" fmla="*/ 10746432 h 13716000"/>
              <a:gd name="connsiteX2" fmla="*/ 22345129 w 23024536"/>
              <a:gd name="connsiteY2" fmla="*/ 10746432 h 13716000"/>
              <a:gd name="connsiteX3" fmla="*/ 22346762 w 23024536"/>
              <a:gd name="connsiteY3" fmla="*/ 12330606 h 13716000"/>
              <a:gd name="connsiteX4" fmla="*/ 22345128 w 23024536"/>
              <a:gd name="connsiteY4" fmla="*/ 12330501 h 13716000"/>
              <a:gd name="connsiteX5" fmla="*/ 22346762 w 23024536"/>
              <a:gd name="connsiteY5" fmla="*/ 12330606 h 13716000"/>
              <a:gd name="connsiteX6" fmla="*/ 22345128 w 23024536"/>
              <a:gd name="connsiteY6" fmla="*/ 13716000 h 13716000"/>
              <a:gd name="connsiteX7" fmla="*/ 0 w 23024536"/>
              <a:gd name="connsiteY7" fmla="*/ 13716000 h 13716000"/>
              <a:gd name="connsiteX8" fmla="*/ 0 w 23024536"/>
              <a:gd name="connsiteY8" fmla="*/ 0 h 13716000"/>
              <a:gd name="connsiteX9" fmla="*/ 22345128 w 23024536"/>
              <a:gd name="connsiteY9" fmla="*/ 0 h 13716000"/>
              <a:gd name="connsiteX10" fmla="*/ 22345128 w 23024536"/>
              <a:gd name="connsiteY10" fmla="*/ 10746432 h 13716000"/>
              <a:gd name="connsiteX11" fmla="*/ 22240138 w 23024536"/>
              <a:gd name="connsiteY11" fmla="*/ 10753407 h 13716000"/>
              <a:gd name="connsiteX12" fmla="*/ 22910172 w 23024536"/>
              <a:gd name="connsiteY12" fmla="*/ 10926380 h 13716000"/>
              <a:gd name="connsiteX13" fmla="*/ 22959114 w 23024536"/>
              <a:gd name="connsiteY13" fmla="*/ 12007697 h 13716000"/>
              <a:gd name="connsiteX14" fmla="*/ 22241757 w 23024536"/>
              <a:gd name="connsiteY14" fmla="*/ 12323847 h 13716000"/>
              <a:gd name="connsiteX15" fmla="*/ 22345128 w 23024536"/>
              <a:gd name="connsiteY15" fmla="*/ 12330501 h 13716000"/>
              <a:gd name="connsiteX16" fmla="*/ 22345128 w 23024536"/>
              <a:gd name="connsiteY16" fmla="*/ 13716000 h 13716000"/>
              <a:gd name="connsiteX0" fmla="*/ 22345129 w 23156820"/>
              <a:gd name="connsiteY0" fmla="*/ 10746432 h 13716000"/>
              <a:gd name="connsiteX1" fmla="*/ 22345128 w 23156820"/>
              <a:gd name="connsiteY1" fmla="*/ 10746432 h 13716000"/>
              <a:gd name="connsiteX2" fmla="*/ 22345129 w 23156820"/>
              <a:gd name="connsiteY2" fmla="*/ 10746432 h 13716000"/>
              <a:gd name="connsiteX3" fmla="*/ 22346762 w 23156820"/>
              <a:gd name="connsiteY3" fmla="*/ 12330606 h 13716000"/>
              <a:gd name="connsiteX4" fmla="*/ 22345128 w 23156820"/>
              <a:gd name="connsiteY4" fmla="*/ 12330501 h 13716000"/>
              <a:gd name="connsiteX5" fmla="*/ 22346762 w 23156820"/>
              <a:gd name="connsiteY5" fmla="*/ 12330606 h 13716000"/>
              <a:gd name="connsiteX6" fmla="*/ 22345128 w 23156820"/>
              <a:gd name="connsiteY6" fmla="*/ 13716000 h 13716000"/>
              <a:gd name="connsiteX7" fmla="*/ 0 w 23156820"/>
              <a:gd name="connsiteY7" fmla="*/ 13716000 h 13716000"/>
              <a:gd name="connsiteX8" fmla="*/ 0 w 23156820"/>
              <a:gd name="connsiteY8" fmla="*/ 0 h 13716000"/>
              <a:gd name="connsiteX9" fmla="*/ 22345128 w 23156820"/>
              <a:gd name="connsiteY9" fmla="*/ 0 h 13716000"/>
              <a:gd name="connsiteX10" fmla="*/ 22345128 w 23156820"/>
              <a:gd name="connsiteY10" fmla="*/ 10746432 h 13716000"/>
              <a:gd name="connsiteX11" fmla="*/ 22240138 w 23156820"/>
              <a:gd name="connsiteY11" fmla="*/ 10753407 h 13716000"/>
              <a:gd name="connsiteX12" fmla="*/ 22910172 w 23156820"/>
              <a:gd name="connsiteY12" fmla="*/ 10926380 h 13716000"/>
              <a:gd name="connsiteX13" fmla="*/ 22959114 w 23156820"/>
              <a:gd name="connsiteY13" fmla="*/ 12007697 h 13716000"/>
              <a:gd name="connsiteX14" fmla="*/ 22241757 w 23156820"/>
              <a:gd name="connsiteY14" fmla="*/ 12323847 h 13716000"/>
              <a:gd name="connsiteX15" fmla="*/ 22345128 w 23156820"/>
              <a:gd name="connsiteY15" fmla="*/ 12330501 h 13716000"/>
              <a:gd name="connsiteX16" fmla="*/ 22345128 w 23156820"/>
              <a:gd name="connsiteY16" fmla="*/ 13716000 h 13716000"/>
              <a:gd name="connsiteX0" fmla="*/ 22345129 w 23173599"/>
              <a:gd name="connsiteY0" fmla="*/ 10746432 h 13716000"/>
              <a:gd name="connsiteX1" fmla="*/ 22345128 w 23173599"/>
              <a:gd name="connsiteY1" fmla="*/ 10746432 h 13716000"/>
              <a:gd name="connsiteX2" fmla="*/ 22345129 w 23173599"/>
              <a:gd name="connsiteY2" fmla="*/ 10746432 h 13716000"/>
              <a:gd name="connsiteX3" fmla="*/ 22346762 w 23173599"/>
              <a:gd name="connsiteY3" fmla="*/ 12330606 h 13716000"/>
              <a:gd name="connsiteX4" fmla="*/ 22345128 w 23173599"/>
              <a:gd name="connsiteY4" fmla="*/ 12330501 h 13716000"/>
              <a:gd name="connsiteX5" fmla="*/ 22346762 w 23173599"/>
              <a:gd name="connsiteY5" fmla="*/ 12330606 h 13716000"/>
              <a:gd name="connsiteX6" fmla="*/ 22345128 w 23173599"/>
              <a:gd name="connsiteY6" fmla="*/ 13716000 h 13716000"/>
              <a:gd name="connsiteX7" fmla="*/ 0 w 23173599"/>
              <a:gd name="connsiteY7" fmla="*/ 13716000 h 13716000"/>
              <a:gd name="connsiteX8" fmla="*/ 0 w 23173599"/>
              <a:gd name="connsiteY8" fmla="*/ 0 h 13716000"/>
              <a:gd name="connsiteX9" fmla="*/ 22345128 w 23173599"/>
              <a:gd name="connsiteY9" fmla="*/ 0 h 13716000"/>
              <a:gd name="connsiteX10" fmla="*/ 22345128 w 23173599"/>
              <a:gd name="connsiteY10" fmla="*/ 10746432 h 13716000"/>
              <a:gd name="connsiteX11" fmla="*/ 22240138 w 23173599"/>
              <a:gd name="connsiteY11" fmla="*/ 10753407 h 13716000"/>
              <a:gd name="connsiteX12" fmla="*/ 22934235 w 23173599"/>
              <a:gd name="connsiteY12" fmla="*/ 11094822 h 13716000"/>
              <a:gd name="connsiteX13" fmla="*/ 22959114 w 23173599"/>
              <a:gd name="connsiteY13" fmla="*/ 12007697 h 13716000"/>
              <a:gd name="connsiteX14" fmla="*/ 22241757 w 23173599"/>
              <a:gd name="connsiteY14" fmla="*/ 12323847 h 13716000"/>
              <a:gd name="connsiteX15" fmla="*/ 22345128 w 23173599"/>
              <a:gd name="connsiteY15" fmla="*/ 12330501 h 13716000"/>
              <a:gd name="connsiteX16" fmla="*/ 22345128 w 23173599"/>
              <a:gd name="connsiteY16" fmla="*/ 13716000 h 13716000"/>
              <a:gd name="connsiteX0" fmla="*/ 22345129 w 23091353"/>
              <a:gd name="connsiteY0" fmla="*/ 10746432 h 13716000"/>
              <a:gd name="connsiteX1" fmla="*/ 22345128 w 23091353"/>
              <a:gd name="connsiteY1" fmla="*/ 10746432 h 13716000"/>
              <a:gd name="connsiteX2" fmla="*/ 22345129 w 23091353"/>
              <a:gd name="connsiteY2" fmla="*/ 10746432 h 13716000"/>
              <a:gd name="connsiteX3" fmla="*/ 22346762 w 23091353"/>
              <a:gd name="connsiteY3" fmla="*/ 12330606 h 13716000"/>
              <a:gd name="connsiteX4" fmla="*/ 22345128 w 23091353"/>
              <a:gd name="connsiteY4" fmla="*/ 12330501 h 13716000"/>
              <a:gd name="connsiteX5" fmla="*/ 22346762 w 23091353"/>
              <a:gd name="connsiteY5" fmla="*/ 12330606 h 13716000"/>
              <a:gd name="connsiteX6" fmla="*/ 22345128 w 23091353"/>
              <a:gd name="connsiteY6" fmla="*/ 13716000 h 13716000"/>
              <a:gd name="connsiteX7" fmla="*/ 0 w 23091353"/>
              <a:gd name="connsiteY7" fmla="*/ 13716000 h 13716000"/>
              <a:gd name="connsiteX8" fmla="*/ 0 w 23091353"/>
              <a:gd name="connsiteY8" fmla="*/ 0 h 13716000"/>
              <a:gd name="connsiteX9" fmla="*/ 22345128 w 23091353"/>
              <a:gd name="connsiteY9" fmla="*/ 0 h 13716000"/>
              <a:gd name="connsiteX10" fmla="*/ 22345128 w 23091353"/>
              <a:gd name="connsiteY10" fmla="*/ 10746432 h 13716000"/>
              <a:gd name="connsiteX11" fmla="*/ 22240138 w 23091353"/>
              <a:gd name="connsiteY11" fmla="*/ 10753407 h 13716000"/>
              <a:gd name="connsiteX12" fmla="*/ 22934235 w 23091353"/>
              <a:gd name="connsiteY12" fmla="*/ 11094822 h 13716000"/>
              <a:gd name="connsiteX13" fmla="*/ 22959114 w 23091353"/>
              <a:gd name="connsiteY13" fmla="*/ 12007697 h 13716000"/>
              <a:gd name="connsiteX14" fmla="*/ 22241757 w 23091353"/>
              <a:gd name="connsiteY14" fmla="*/ 12323847 h 13716000"/>
              <a:gd name="connsiteX15" fmla="*/ 22345128 w 23091353"/>
              <a:gd name="connsiteY15" fmla="*/ 12330501 h 13716000"/>
              <a:gd name="connsiteX16" fmla="*/ 22345128 w 23091353"/>
              <a:gd name="connsiteY16" fmla="*/ 13716000 h 13716000"/>
              <a:gd name="connsiteX0" fmla="*/ 22345129 w 23298954"/>
              <a:gd name="connsiteY0" fmla="*/ 10746432 h 13716000"/>
              <a:gd name="connsiteX1" fmla="*/ 22345128 w 23298954"/>
              <a:gd name="connsiteY1" fmla="*/ 10746432 h 13716000"/>
              <a:gd name="connsiteX2" fmla="*/ 22345129 w 23298954"/>
              <a:gd name="connsiteY2" fmla="*/ 10746432 h 13716000"/>
              <a:gd name="connsiteX3" fmla="*/ 22346762 w 23298954"/>
              <a:gd name="connsiteY3" fmla="*/ 12330606 h 13716000"/>
              <a:gd name="connsiteX4" fmla="*/ 22345128 w 23298954"/>
              <a:gd name="connsiteY4" fmla="*/ 12330501 h 13716000"/>
              <a:gd name="connsiteX5" fmla="*/ 22346762 w 23298954"/>
              <a:gd name="connsiteY5" fmla="*/ 12330606 h 13716000"/>
              <a:gd name="connsiteX6" fmla="*/ 22345128 w 23298954"/>
              <a:gd name="connsiteY6" fmla="*/ 13716000 h 13716000"/>
              <a:gd name="connsiteX7" fmla="*/ 0 w 23298954"/>
              <a:gd name="connsiteY7" fmla="*/ 13716000 h 13716000"/>
              <a:gd name="connsiteX8" fmla="*/ 0 w 23298954"/>
              <a:gd name="connsiteY8" fmla="*/ 0 h 13716000"/>
              <a:gd name="connsiteX9" fmla="*/ 22345128 w 23298954"/>
              <a:gd name="connsiteY9" fmla="*/ 0 h 13716000"/>
              <a:gd name="connsiteX10" fmla="*/ 22345128 w 23298954"/>
              <a:gd name="connsiteY10" fmla="*/ 10746432 h 13716000"/>
              <a:gd name="connsiteX11" fmla="*/ 22240138 w 23298954"/>
              <a:gd name="connsiteY11" fmla="*/ 10753407 h 13716000"/>
              <a:gd name="connsiteX12" fmla="*/ 22934235 w 23298954"/>
              <a:gd name="connsiteY12" fmla="*/ 11094822 h 13716000"/>
              <a:gd name="connsiteX13" fmla="*/ 23271935 w 23298954"/>
              <a:gd name="connsiteY13" fmla="*/ 12224266 h 13716000"/>
              <a:gd name="connsiteX14" fmla="*/ 22241757 w 23298954"/>
              <a:gd name="connsiteY14" fmla="*/ 12323847 h 13716000"/>
              <a:gd name="connsiteX15" fmla="*/ 22345128 w 23298954"/>
              <a:gd name="connsiteY15" fmla="*/ 12330501 h 13716000"/>
              <a:gd name="connsiteX16" fmla="*/ 22345128 w 23298954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45128 w 23319319"/>
              <a:gd name="connsiteY10" fmla="*/ 10746432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345129 w 23319319"/>
              <a:gd name="connsiteY0" fmla="*/ 10746432 h 13716000"/>
              <a:gd name="connsiteX1" fmla="*/ 22345128 w 23319319"/>
              <a:gd name="connsiteY1" fmla="*/ 10746432 h 13716000"/>
              <a:gd name="connsiteX2" fmla="*/ 22345129 w 23319319"/>
              <a:gd name="connsiteY2" fmla="*/ 10746432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9319"/>
              <a:gd name="connsiteY0" fmla="*/ 10602053 h 13716000"/>
              <a:gd name="connsiteX1" fmla="*/ 22345128 w 23319319"/>
              <a:gd name="connsiteY1" fmla="*/ 10746432 h 13716000"/>
              <a:gd name="connsiteX2" fmla="*/ 22489507 w 23319319"/>
              <a:gd name="connsiteY2" fmla="*/ 10602053 h 13716000"/>
              <a:gd name="connsiteX3" fmla="*/ 22346762 w 23319319"/>
              <a:gd name="connsiteY3" fmla="*/ 12330606 h 13716000"/>
              <a:gd name="connsiteX4" fmla="*/ 22345128 w 23319319"/>
              <a:gd name="connsiteY4" fmla="*/ 12330501 h 13716000"/>
              <a:gd name="connsiteX5" fmla="*/ 22346762 w 23319319"/>
              <a:gd name="connsiteY5" fmla="*/ 12330606 h 13716000"/>
              <a:gd name="connsiteX6" fmla="*/ 22345128 w 23319319"/>
              <a:gd name="connsiteY6" fmla="*/ 13716000 h 13716000"/>
              <a:gd name="connsiteX7" fmla="*/ 0 w 23319319"/>
              <a:gd name="connsiteY7" fmla="*/ 13716000 h 13716000"/>
              <a:gd name="connsiteX8" fmla="*/ 0 w 23319319"/>
              <a:gd name="connsiteY8" fmla="*/ 0 h 13716000"/>
              <a:gd name="connsiteX9" fmla="*/ 22345128 w 23319319"/>
              <a:gd name="connsiteY9" fmla="*/ 0 h 13716000"/>
              <a:gd name="connsiteX10" fmla="*/ 22369191 w 23319319"/>
              <a:gd name="connsiteY10" fmla="*/ 10505800 h 13716000"/>
              <a:gd name="connsiteX11" fmla="*/ 22240138 w 23319319"/>
              <a:gd name="connsiteY11" fmla="*/ 10753407 h 13716000"/>
              <a:gd name="connsiteX12" fmla="*/ 23054551 w 23319319"/>
              <a:gd name="connsiteY12" fmla="*/ 11070759 h 13716000"/>
              <a:gd name="connsiteX13" fmla="*/ 23271935 w 23319319"/>
              <a:gd name="connsiteY13" fmla="*/ 12224266 h 13716000"/>
              <a:gd name="connsiteX14" fmla="*/ 22241757 w 23319319"/>
              <a:gd name="connsiteY14" fmla="*/ 12323847 h 13716000"/>
              <a:gd name="connsiteX15" fmla="*/ 22345128 w 23319319"/>
              <a:gd name="connsiteY15" fmla="*/ 12330501 h 13716000"/>
              <a:gd name="connsiteX16" fmla="*/ 22345128 w 23319319"/>
              <a:gd name="connsiteY16" fmla="*/ 13716000 h 13716000"/>
              <a:gd name="connsiteX0" fmla="*/ 22489507 w 23313434"/>
              <a:gd name="connsiteY0" fmla="*/ 10602053 h 13716000"/>
              <a:gd name="connsiteX1" fmla="*/ 22345128 w 23313434"/>
              <a:gd name="connsiteY1" fmla="*/ 10746432 h 13716000"/>
              <a:gd name="connsiteX2" fmla="*/ 22489507 w 23313434"/>
              <a:gd name="connsiteY2" fmla="*/ 10602053 h 13716000"/>
              <a:gd name="connsiteX3" fmla="*/ 22346762 w 23313434"/>
              <a:gd name="connsiteY3" fmla="*/ 12330606 h 13716000"/>
              <a:gd name="connsiteX4" fmla="*/ 22345128 w 23313434"/>
              <a:gd name="connsiteY4" fmla="*/ 12330501 h 13716000"/>
              <a:gd name="connsiteX5" fmla="*/ 22346762 w 23313434"/>
              <a:gd name="connsiteY5" fmla="*/ 12330606 h 13716000"/>
              <a:gd name="connsiteX6" fmla="*/ 22345128 w 23313434"/>
              <a:gd name="connsiteY6" fmla="*/ 13716000 h 13716000"/>
              <a:gd name="connsiteX7" fmla="*/ 0 w 23313434"/>
              <a:gd name="connsiteY7" fmla="*/ 13716000 h 13716000"/>
              <a:gd name="connsiteX8" fmla="*/ 0 w 23313434"/>
              <a:gd name="connsiteY8" fmla="*/ 0 h 13716000"/>
              <a:gd name="connsiteX9" fmla="*/ 22345128 w 23313434"/>
              <a:gd name="connsiteY9" fmla="*/ 0 h 13716000"/>
              <a:gd name="connsiteX10" fmla="*/ 22369191 w 23313434"/>
              <a:gd name="connsiteY10" fmla="*/ 10505800 h 13716000"/>
              <a:gd name="connsiteX11" fmla="*/ 22528896 w 23313434"/>
              <a:gd name="connsiteY11" fmla="*/ 10633091 h 13716000"/>
              <a:gd name="connsiteX12" fmla="*/ 23054551 w 23313434"/>
              <a:gd name="connsiteY12" fmla="*/ 11070759 h 13716000"/>
              <a:gd name="connsiteX13" fmla="*/ 23271935 w 23313434"/>
              <a:gd name="connsiteY13" fmla="*/ 12224266 h 13716000"/>
              <a:gd name="connsiteX14" fmla="*/ 22241757 w 23313434"/>
              <a:gd name="connsiteY14" fmla="*/ 12323847 h 13716000"/>
              <a:gd name="connsiteX15" fmla="*/ 22345128 w 23313434"/>
              <a:gd name="connsiteY15" fmla="*/ 12330501 h 13716000"/>
              <a:gd name="connsiteX16" fmla="*/ 22345128 w 23313434"/>
              <a:gd name="connsiteY16" fmla="*/ 13716000 h 13716000"/>
              <a:gd name="connsiteX0" fmla="*/ 22489507 w 23208024"/>
              <a:gd name="connsiteY0" fmla="*/ 10602053 h 13716000"/>
              <a:gd name="connsiteX1" fmla="*/ 22345128 w 23208024"/>
              <a:gd name="connsiteY1" fmla="*/ 10746432 h 13716000"/>
              <a:gd name="connsiteX2" fmla="*/ 22489507 w 23208024"/>
              <a:gd name="connsiteY2" fmla="*/ 10602053 h 13716000"/>
              <a:gd name="connsiteX3" fmla="*/ 22346762 w 23208024"/>
              <a:gd name="connsiteY3" fmla="*/ 12330606 h 13716000"/>
              <a:gd name="connsiteX4" fmla="*/ 22345128 w 23208024"/>
              <a:gd name="connsiteY4" fmla="*/ 12330501 h 13716000"/>
              <a:gd name="connsiteX5" fmla="*/ 22346762 w 23208024"/>
              <a:gd name="connsiteY5" fmla="*/ 12330606 h 13716000"/>
              <a:gd name="connsiteX6" fmla="*/ 22345128 w 23208024"/>
              <a:gd name="connsiteY6" fmla="*/ 13716000 h 13716000"/>
              <a:gd name="connsiteX7" fmla="*/ 0 w 23208024"/>
              <a:gd name="connsiteY7" fmla="*/ 13716000 h 13716000"/>
              <a:gd name="connsiteX8" fmla="*/ 0 w 23208024"/>
              <a:gd name="connsiteY8" fmla="*/ 0 h 13716000"/>
              <a:gd name="connsiteX9" fmla="*/ 22345128 w 23208024"/>
              <a:gd name="connsiteY9" fmla="*/ 0 h 13716000"/>
              <a:gd name="connsiteX10" fmla="*/ 22369191 w 23208024"/>
              <a:gd name="connsiteY10" fmla="*/ 10505800 h 13716000"/>
              <a:gd name="connsiteX11" fmla="*/ 22528896 w 23208024"/>
              <a:gd name="connsiteY11" fmla="*/ 10633091 h 13716000"/>
              <a:gd name="connsiteX12" fmla="*/ 23054551 w 23208024"/>
              <a:gd name="connsiteY12" fmla="*/ 11070759 h 13716000"/>
              <a:gd name="connsiteX13" fmla="*/ 23149107 w 23208024"/>
              <a:gd name="connsiteY13" fmla="*/ 12196970 h 13716000"/>
              <a:gd name="connsiteX14" fmla="*/ 22241757 w 23208024"/>
              <a:gd name="connsiteY14" fmla="*/ 12323847 h 13716000"/>
              <a:gd name="connsiteX15" fmla="*/ 22345128 w 23208024"/>
              <a:gd name="connsiteY15" fmla="*/ 12330501 h 13716000"/>
              <a:gd name="connsiteX16" fmla="*/ 22345128 w 23208024"/>
              <a:gd name="connsiteY16" fmla="*/ 13716000 h 13716000"/>
              <a:gd name="connsiteX0" fmla="*/ 22489507 w 23268464"/>
              <a:gd name="connsiteY0" fmla="*/ 10602053 h 13716000"/>
              <a:gd name="connsiteX1" fmla="*/ 22345128 w 23268464"/>
              <a:gd name="connsiteY1" fmla="*/ 10746432 h 13716000"/>
              <a:gd name="connsiteX2" fmla="*/ 22489507 w 23268464"/>
              <a:gd name="connsiteY2" fmla="*/ 10602053 h 13716000"/>
              <a:gd name="connsiteX3" fmla="*/ 22346762 w 23268464"/>
              <a:gd name="connsiteY3" fmla="*/ 12330606 h 13716000"/>
              <a:gd name="connsiteX4" fmla="*/ 22345128 w 23268464"/>
              <a:gd name="connsiteY4" fmla="*/ 12330501 h 13716000"/>
              <a:gd name="connsiteX5" fmla="*/ 22346762 w 23268464"/>
              <a:gd name="connsiteY5" fmla="*/ 12330606 h 13716000"/>
              <a:gd name="connsiteX6" fmla="*/ 22345128 w 23268464"/>
              <a:gd name="connsiteY6" fmla="*/ 13716000 h 13716000"/>
              <a:gd name="connsiteX7" fmla="*/ 0 w 23268464"/>
              <a:gd name="connsiteY7" fmla="*/ 13716000 h 13716000"/>
              <a:gd name="connsiteX8" fmla="*/ 0 w 23268464"/>
              <a:gd name="connsiteY8" fmla="*/ 0 h 13716000"/>
              <a:gd name="connsiteX9" fmla="*/ 22345128 w 23268464"/>
              <a:gd name="connsiteY9" fmla="*/ 0 h 13716000"/>
              <a:gd name="connsiteX10" fmla="*/ 22369191 w 23268464"/>
              <a:gd name="connsiteY10" fmla="*/ 10505800 h 13716000"/>
              <a:gd name="connsiteX11" fmla="*/ 22528896 w 23268464"/>
              <a:gd name="connsiteY11" fmla="*/ 10633091 h 13716000"/>
              <a:gd name="connsiteX12" fmla="*/ 23191030 w 23268464"/>
              <a:gd name="connsiteY12" fmla="*/ 11275475 h 13716000"/>
              <a:gd name="connsiteX13" fmla="*/ 23149107 w 23268464"/>
              <a:gd name="connsiteY13" fmla="*/ 12196970 h 13716000"/>
              <a:gd name="connsiteX14" fmla="*/ 22241757 w 23268464"/>
              <a:gd name="connsiteY14" fmla="*/ 12323847 h 13716000"/>
              <a:gd name="connsiteX15" fmla="*/ 22345128 w 23268464"/>
              <a:gd name="connsiteY15" fmla="*/ 12330501 h 13716000"/>
              <a:gd name="connsiteX16" fmla="*/ 22345128 w 23268464"/>
              <a:gd name="connsiteY16" fmla="*/ 13716000 h 13716000"/>
              <a:gd name="connsiteX0" fmla="*/ 22489507 w 23366950"/>
              <a:gd name="connsiteY0" fmla="*/ 10602053 h 13716000"/>
              <a:gd name="connsiteX1" fmla="*/ 22345128 w 23366950"/>
              <a:gd name="connsiteY1" fmla="*/ 10746432 h 13716000"/>
              <a:gd name="connsiteX2" fmla="*/ 22489507 w 23366950"/>
              <a:gd name="connsiteY2" fmla="*/ 10602053 h 13716000"/>
              <a:gd name="connsiteX3" fmla="*/ 22346762 w 23366950"/>
              <a:gd name="connsiteY3" fmla="*/ 12330606 h 13716000"/>
              <a:gd name="connsiteX4" fmla="*/ 22345128 w 23366950"/>
              <a:gd name="connsiteY4" fmla="*/ 12330501 h 13716000"/>
              <a:gd name="connsiteX5" fmla="*/ 22346762 w 23366950"/>
              <a:gd name="connsiteY5" fmla="*/ 12330606 h 13716000"/>
              <a:gd name="connsiteX6" fmla="*/ 22345128 w 23366950"/>
              <a:gd name="connsiteY6" fmla="*/ 13716000 h 13716000"/>
              <a:gd name="connsiteX7" fmla="*/ 0 w 23366950"/>
              <a:gd name="connsiteY7" fmla="*/ 13716000 h 13716000"/>
              <a:gd name="connsiteX8" fmla="*/ 0 w 23366950"/>
              <a:gd name="connsiteY8" fmla="*/ 0 h 13716000"/>
              <a:gd name="connsiteX9" fmla="*/ 22345128 w 23366950"/>
              <a:gd name="connsiteY9" fmla="*/ 0 h 13716000"/>
              <a:gd name="connsiteX10" fmla="*/ 22369191 w 23366950"/>
              <a:gd name="connsiteY10" fmla="*/ 10505800 h 13716000"/>
              <a:gd name="connsiteX11" fmla="*/ 22528896 w 23366950"/>
              <a:gd name="connsiteY11" fmla="*/ 10633091 h 13716000"/>
              <a:gd name="connsiteX12" fmla="*/ 23191030 w 23366950"/>
              <a:gd name="connsiteY12" fmla="*/ 11275475 h 13716000"/>
              <a:gd name="connsiteX13" fmla="*/ 23149107 w 23366950"/>
              <a:gd name="connsiteY13" fmla="*/ 12196970 h 13716000"/>
              <a:gd name="connsiteX14" fmla="*/ 22241757 w 23366950"/>
              <a:gd name="connsiteY14" fmla="*/ 12323847 h 13716000"/>
              <a:gd name="connsiteX15" fmla="*/ 22345128 w 23366950"/>
              <a:gd name="connsiteY15" fmla="*/ 12330501 h 13716000"/>
              <a:gd name="connsiteX16" fmla="*/ 22345128 w 23366950"/>
              <a:gd name="connsiteY16" fmla="*/ 13716000 h 13716000"/>
              <a:gd name="connsiteX0" fmla="*/ 22489507 w 23253699"/>
              <a:gd name="connsiteY0" fmla="*/ 10602053 h 13716000"/>
              <a:gd name="connsiteX1" fmla="*/ 22345128 w 23253699"/>
              <a:gd name="connsiteY1" fmla="*/ 10746432 h 13716000"/>
              <a:gd name="connsiteX2" fmla="*/ 22489507 w 23253699"/>
              <a:gd name="connsiteY2" fmla="*/ 10602053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53699"/>
              <a:gd name="connsiteY0" fmla="*/ 10520167 h 13716000"/>
              <a:gd name="connsiteX1" fmla="*/ 22345128 w 23253699"/>
              <a:gd name="connsiteY1" fmla="*/ 10746432 h 13716000"/>
              <a:gd name="connsiteX2" fmla="*/ 22353031 w 23253699"/>
              <a:gd name="connsiteY2" fmla="*/ 10520167 h 13716000"/>
              <a:gd name="connsiteX3" fmla="*/ 22346762 w 23253699"/>
              <a:gd name="connsiteY3" fmla="*/ 12330606 h 13716000"/>
              <a:gd name="connsiteX4" fmla="*/ 22345128 w 23253699"/>
              <a:gd name="connsiteY4" fmla="*/ 12330501 h 13716000"/>
              <a:gd name="connsiteX5" fmla="*/ 22346762 w 23253699"/>
              <a:gd name="connsiteY5" fmla="*/ 12330606 h 13716000"/>
              <a:gd name="connsiteX6" fmla="*/ 22345128 w 23253699"/>
              <a:gd name="connsiteY6" fmla="*/ 13716000 h 13716000"/>
              <a:gd name="connsiteX7" fmla="*/ 0 w 23253699"/>
              <a:gd name="connsiteY7" fmla="*/ 13716000 h 13716000"/>
              <a:gd name="connsiteX8" fmla="*/ 0 w 23253699"/>
              <a:gd name="connsiteY8" fmla="*/ 0 h 13716000"/>
              <a:gd name="connsiteX9" fmla="*/ 22345128 w 23253699"/>
              <a:gd name="connsiteY9" fmla="*/ 0 h 13716000"/>
              <a:gd name="connsiteX10" fmla="*/ 22369191 w 23253699"/>
              <a:gd name="connsiteY10" fmla="*/ 10505800 h 13716000"/>
              <a:gd name="connsiteX11" fmla="*/ 22760908 w 23253699"/>
              <a:gd name="connsiteY11" fmla="*/ 10742273 h 13716000"/>
              <a:gd name="connsiteX12" fmla="*/ 23191030 w 23253699"/>
              <a:gd name="connsiteY12" fmla="*/ 11275475 h 13716000"/>
              <a:gd name="connsiteX13" fmla="*/ 23149107 w 23253699"/>
              <a:gd name="connsiteY13" fmla="*/ 12196970 h 13716000"/>
              <a:gd name="connsiteX14" fmla="*/ 22241757 w 23253699"/>
              <a:gd name="connsiteY14" fmla="*/ 12323847 h 13716000"/>
              <a:gd name="connsiteX15" fmla="*/ 22345128 w 23253699"/>
              <a:gd name="connsiteY15" fmla="*/ 12330501 h 13716000"/>
              <a:gd name="connsiteX16" fmla="*/ 22345128 w 23253699"/>
              <a:gd name="connsiteY16" fmla="*/ 13716000 h 13716000"/>
              <a:gd name="connsiteX0" fmla="*/ 22353031 w 23241016"/>
              <a:gd name="connsiteY0" fmla="*/ 10520167 h 13716000"/>
              <a:gd name="connsiteX1" fmla="*/ 22345128 w 23241016"/>
              <a:gd name="connsiteY1" fmla="*/ 10746432 h 13716000"/>
              <a:gd name="connsiteX2" fmla="*/ 22353031 w 23241016"/>
              <a:gd name="connsiteY2" fmla="*/ 10520167 h 13716000"/>
              <a:gd name="connsiteX3" fmla="*/ 22346762 w 23241016"/>
              <a:gd name="connsiteY3" fmla="*/ 12330606 h 13716000"/>
              <a:gd name="connsiteX4" fmla="*/ 22345128 w 23241016"/>
              <a:gd name="connsiteY4" fmla="*/ 12330501 h 13716000"/>
              <a:gd name="connsiteX5" fmla="*/ 22346762 w 23241016"/>
              <a:gd name="connsiteY5" fmla="*/ 12330606 h 13716000"/>
              <a:gd name="connsiteX6" fmla="*/ 22345128 w 23241016"/>
              <a:gd name="connsiteY6" fmla="*/ 13716000 h 13716000"/>
              <a:gd name="connsiteX7" fmla="*/ 0 w 23241016"/>
              <a:gd name="connsiteY7" fmla="*/ 13716000 h 13716000"/>
              <a:gd name="connsiteX8" fmla="*/ 0 w 23241016"/>
              <a:gd name="connsiteY8" fmla="*/ 0 h 13716000"/>
              <a:gd name="connsiteX9" fmla="*/ 22345128 w 23241016"/>
              <a:gd name="connsiteY9" fmla="*/ 0 h 13716000"/>
              <a:gd name="connsiteX10" fmla="*/ 22369191 w 23241016"/>
              <a:gd name="connsiteY10" fmla="*/ 10505800 h 13716000"/>
              <a:gd name="connsiteX11" fmla="*/ 22979273 w 23241016"/>
              <a:gd name="connsiteY11" fmla="*/ 10878750 h 13716000"/>
              <a:gd name="connsiteX12" fmla="*/ 23191030 w 23241016"/>
              <a:gd name="connsiteY12" fmla="*/ 11275475 h 13716000"/>
              <a:gd name="connsiteX13" fmla="*/ 23149107 w 23241016"/>
              <a:gd name="connsiteY13" fmla="*/ 12196970 h 13716000"/>
              <a:gd name="connsiteX14" fmla="*/ 22241757 w 23241016"/>
              <a:gd name="connsiteY14" fmla="*/ 12323847 h 13716000"/>
              <a:gd name="connsiteX15" fmla="*/ 22345128 w 23241016"/>
              <a:gd name="connsiteY15" fmla="*/ 12330501 h 13716000"/>
              <a:gd name="connsiteX16" fmla="*/ 22345128 w 23241016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42522"/>
              <a:gd name="connsiteY0" fmla="*/ 10520167 h 13716000"/>
              <a:gd name="connsiteX1" fmla="*/ 22345128 w 23242522"/>
              <a:gd name="connsiteY1" fmla="*/ 10746432 h 13716000"/>
              <a:gd name="connsiteX2" fmla="*/ 22353031 w 23242522"/>
              <a:gd name="connsiteY2" fmla="*/ 10520167 h 13716000"/>
              <a:gd name="connsiteX3" fmla="*/ 22346762 w 23242522"/>
              <a:gd name="connsiteY3" fmla="*/ 12330606 h 13716000"/>
              <a:gd name="connsiteX4" fmla="*/ 22345128 w 23242522"/>
              <a:gd name="connsiteY4" fmla="*/ 12330501 h 13716000"/>
              <a:gd name="connsiteX5" fmla="*/ 22346762 w 23242522"/>
              <a:gd name="connsiteY5" fmla="*/ 12330606 h 13716000"/>
              <a:gd name="connsiteX6" fmla="*/ 22345128 w 23242522"/>
              <a:gd name="connsiteY6" fmla="*/ 13716000 h 13716000"/>
              <a:gd name="connsiteX7" fmla="*/ 0 w 23242522"/>
              <a:gd name="connsiteY7" fmla="*/ 13716000 h 13716000"/>
              <a:gd name="connsiteX8" fmla="*/ 0 w 23242522"/>
              <a:gd name="connsiteY8" fmla="*/ 0 h 13716000"/>
              <a:gd name="connsiteX9" fmla="*/ 22345128 w 23242522"/>
              <a:gd name="connsiteY9" fmla="*/ 0 h 13716000"/>
              <a:gd name="connsiteX10" fmla="*/ 22369191 w 23242522"/>
              <a:gd name="connsiteY10" fmla="*/ 10505800 h 13716000"/>
              <a:gd name="connsiteX11" fmla="*/ 22951976 w 23242522"/>
              <a:gd name="connsiteY11" fmla="*/ 10946989 h 13716000"/>
              <a:gd name="connsiteX12" fmla="*/ 23191030 w 23242522"/>
              <a:gd name="connsiteY12" fmla="*/ 11275475 h 13716000"/>
              <a:gd name="connsiteX13" fmla="*/ 23149107 w 23242522"/>
              <a:gd name="connsiteY13" fmla="*/ 12196970 h 13716000"/>
              <a:gd name="connsiteX14" fmla="*/ 22241757 w 23242522"/>
              <a:gd name="connsiteY14" fmla="*/ 12323847 h 13716000"/>
              <a:gd name="connsiteX15" fmla="*/ 22345128 w 23242522"/>
              <a:gd name="connsiteY15" fmla="*/ 12330501 h 13716000"/>
              <a:gd name="connsiteX16" fmla="*/ 22345128 w 23242522"/>
              <a:gd name="connsiteY16" fmla="*/ 13716000 h 13716000"/>
              <a:gd name="connsiteX0" fmla="*/ 22353031 w 23205742"/>
              <a:gd name="connsiteY0" fmla="*/ 10520167 h 13716000"/>
              <a:gd name="connsiteX1" fmla="*/ 22345128 w 23205742"/>
              <a:gd name="connsiteY1" fmla="*/ 10746432 h 13716000"/>
              <a:gd name="connsiteX2" fmla="*/ 22353031 w 23205742"/>
              <a:gd name="connsiteY2" fmla="*/ 10520167 h 13716000"/>
              <a:gd name="connsiteX3" fmla="*/ 22346762 w 23205742"/>
              <a:gd name="connsiteY3" fmla="*/ 12330606 h 13716000"/>
              <a:gd name="connsiteX4" fmla="*/ 22345128 w 23205742"/>
              <a:gd name="connsiteY4" fmla="*/ 12330501 h 13716000"/>
              <a:gd name="connsiteX5" fmla="*/ 22346762 w 23205742"/>
              <a:gd name="connsiteY5" fmla="*/ 12330606 h 13716000"/>
              <a:gd name="connsiteX6" fmla="*/ 22345128 w 23205742"/>
              <a:gd name="connsiteY6" fmla="*/ 13716000 h 13716000"/>
              <a:gd name="connsiteX7" fmla="*/ 0 w 23205742"/>
              <a:gd name="connsiteY7" fmla="*/ 13716000 h 13716000"/>
              <a:gd name="connsiteX8" fmla="*/ 0 w 23205742"/>
              <a:gd name="connsiteY8" fmla="*/ 0 h 13716000"/>
              <a:gd name="connsiteX9" fmla="*/ 22345128 w 23205742"/>
              <a:gd name="connsiteY9" fmla="*/ 0 h 13716000"/>
              <a:gd name="connsiteX10" fmla="*/ 22369191 w 23205742"/>
              <a:gd name="connsiteY10" fmla="*/ 10505800 h 13716000"/>
              <a:gd name="connsiteX11" fmla="*/ 22951976 w 23205742"/>
              <a:gd name="connsiteY11" fmla="*/ 10946989 h 13716000"/>
              <a:gd name="connsiteX12" fmla="*/ 23191030 w 23205742"/>
              <a:gd name="connsiteY12" fmla="*/ 11275475 h 13716000"/>
              <a:gd name="connsiteX13" fmla="*/ 23149107 w 23205742"/>
              <a:gd name="connsiteY13" fmla="*/ 12196970 h 13716000"/>
              <a:gd name="connsiteX14" fmla="*/ 22896849 w 23205742"/>
              <a:gd name="connsiteY14" fmla="*/ 12433029 h 13716000"/>
              <a:gd name="connsiteX15" fmla="*/ 22345128 w 23205742"/>
              <a:gd name="connsiteY15" fmla="*/ 12330501 h 13716000"/>
              <a:gd name="connsiteX16" fmla="*/ 22345128 w 23205742"/>
              <a:gd name="connsiteY16" fmla="*/ 13716000 h 13716000"/>
              <a:gd name="connsiteX0" fmla="*/ 22353031 w 23416377"/>
              <a:gd name="connsiteY0" fmla="*/ 10520167 h 13716000"/>
              <a:gd name="connsiteX1" fmla="*/ 22345128 w 23416377"/>
              <a:gd name="connsiteY1" fmla="*/ 10746432 h 13716000"/>
              <a:gd name="connsiteX2" fmla="*/ 22353031 w 23416377"/>
              <a:gd name="connsiteY2" fmla="*/ 10520167 h 13716000"/>
              <a:gd name="connsiteX3" fmla="*/ 22346762 w 23416377"/>
              <a:gd name="connsiteY3" fmla="*/ 12330606 h 13716000"/>
              <a:gd name="connsiteX4" fmla="*/ 22345128 w 23416377"/>
              <a:gd name="connsiteY4" fmla="*/ 12330501 h 13716000"/>
              <a:gd name="connsiteX5" fmla="*/ 22346762 w 23416377"/>
              <a:gd name="connsiteY5" fmla="*/ 12330606 h 13716000"/>
              <a:gd name="connsiteX6" fmla="*/ 22345128 w 23416377"/>
              <a:gd name="connsiteY6" fmla="*/ 13716000 h 13716000"/>
              <a:gd name="connsiteX7" fmla="*/ 0 w 23416377"/>
              <a:gd name="connsiteY7" fmla="*/ 13716000 h 13716000"/>
              <a:gd name="connsiteX8" fmla="*/ 0 w 23416377"/>
              <a:gd name="connsiteY8" fmla="*/ 0 h 13716000"/>
              <a:gd name="connsiteX9" fmla="*/ 22345128 w 23416377"/>
              <a:gd name="connsiteY9" fmla="*/ 0 h 13716000"/>
              <a:gd name="connsiteX10" fmla="*/ 22369191 w 23416377"/>
              <a:gd name="connsiteY10" fmla="*/ 10505800 h 13716000"/>
              <a:gd name="connsiteX11" fmla="*/ 22951976 w 23416377"/>
              <a:gd name="connsiteY11" fmla="*/ 10946989 h 13716000"/>
              <a:gd name="connsiteX12" fmla="*/ 23191030 w 23416377"/>
              <a:gd name="connsiteY12" fmla="*/ 11275475 h 13716000"/>
              <a:gd name="connsiteX13" fmla="*/ 23408415 w 23416377"/>
              <a:gd name="connsiteY13" fmla="*/ 12087788 h 13716000"/>
              <a:gd name="connsiteX14" fmla="*/ 22896849 w 23416377"/>
              <a:gd name="connsiteY14" fmla="*/ 12433029 h 13716000"/>
              <a:gd name="connsiteX15" fmla="*/ 22345128 w 23416377"/>
              <a:gd name="connsiteY15" fmla="*/ 12330501 h 13716000"/>
              <a:gd name="connsiteX16" fmla="*/ 22345128 w 23416377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85842"/>
              <a:gd name="connsiteY0" fmla="*/ 10520167 h 13716000"/>
              <a:gd name="connsiteX1" fmla="*/ 22345128 w 23485842"/>
              <a:gd name="connsiteY1" fmla="*/ 10746432 h 13716000"/>
              <a:gd name="connsiteX2" fmla="*/ 22353031 w 23485842"/>
              <a:gd name="connsiteY2" fmla="*/ 10520167 h 13716000"/>
              <a:gd name="connsiteX3" fmla="*/ 22346762 w 23485842"/>
              <a:gd name="connsiteY3" fmla="*/ 12330606 h 13716000"/>
              <a:gd name="connsiteX4" fmla="*/ 22345128 w 23485842"/>
              <a:gd name="connsiteY4" fmla="*/ 12330501 h 13716000"/>
              <a:gd name="connsiteX5" fmla="*/ 22346762 w 23485842"/>
              <a:gd name="connsiteY5" fmla="*/ 12330606 h 13716000"/>
              <a:gd name="connsiteX6" fmla="*/ 22345128 w 23485842"/>
              <a:gd name="connsiteY6" fmla="*/ 13716000 h 13716000"/>
              <a:gd name="connsiteX7" fmla="*/ 0 w 23485842"/>
              <a:gd name="connsiteY7" fmla="*/ 13716000 h 13716000"/>
              <a:gd name="connsiteX8" fmla="*/ 0 w 23485842"/>
              <a:gd name="connsiteY8" fmla="*/ 0 h 13716000"/>
              <a:gd name="connsiteX9" fmla="*/ 22345128 w 23485842"/>
              <a:gd name="connsiteY9" fmla="*/ 0 h 13716000"/>
              <a:gd name="connsiteX10" fmla="*/ 22369191 w 23485842"/>
              <a:gd name="connsiteY10" fmla="*/ 10505800 h 13716000"/>
              <a:gd name="connsiteX11" fmla="*/ 22951976 w 23485842"/>
              <a:gd name="connsiteY11" fmla="*/ 10946989 h 13716000"/>
              <a:gd name="connsiteX12" fmla="*/ 23436690 w 23485842"/>
              <a:gd name="connsiteY12" fmla="*/ 11330066 h 13716000"/>
              <a:gd name="connsiteX13" fmla="*/ 23408415 w 23485842"/>
              <a:gd name="connsiteY13" fmla="*/ 12087788 h 13716000"/>
              <a:gd name="connsiteX14" fmla="*/ 22896849 w 23485842"/>
              <a:gd name="connsiteY14" fmla="*/ 12433029 h 13716000"/>
              <a:gd name="connsiteX15" fmla="*/ 22345128 w 23485842"/>
              <a:gd name="connsiteY15" fmla="*/ 12330501 h 13716000"/>
              <a:gd name="connsiteX16" fmla="*/ 22345128 w 23485842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69191 w 23475645"/>
              <a:gd name="connsiteY10" fmla="*/ 10505800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55544 w 23475645"/>
              <a:gd name="connsiteY10" fmla="*/ 10164606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475645"/>
              <a:gd name="connsiteY0" fmla="*/ 10520167 h 13716000"/>
              <a:gd name="connsiteX1" fmla="*/ 22345128 w 23475645"/>
              <a:gd name="connsiteY1" fmla="*/ 10746432 h 13716000"/>
              <a:gd name="connsiteX2" fmla="*/ 22353031 w 23475645"/>
              <a:gd name="connsiteY2" fmla="*/ 10520167 h 13716000"/>
              <a:gd name="connsiteX3" fmla="*/ 22346762 w 23475645"/>
              <a:gd name="connsiteY3" fmla="*/ 12330606 h 13716000"/>
              <a:gd name="connsiteX4" fmla="*/ 22345128 w 23475645"/>
              <a:gd name="connsiteY4" fmla="*/ 12330501 h 13716000"/>
              <a:gd name="connsiteX5" fmla="*/ 22346762 w 23475645"/>
              <a:gd name="connsiteY5" fmla="*/ 12330606 h 13716000"/>
              <a:gd name="connsiteX6" fmla="*/ 22345128 w 23475645"/>
              <a:gd name="connsiteY6" fmla="*/ 13716000 h 13716000"/>
              <a:gd name="connsiteX7" fmla="*/ 0 w 23475645"/>
              <a:gd name="connsiteY7" fmla="*/ 13716000 h 13716000"/>
              <a:gd name="connsiteX8" fmla="*/ 0 w 23475645"/>
              <a:gd name="connsiteY8" fmla="*/ 0 h 13716000"/>
              <a:gd name="connsiteX9" fmla="*/ 22345128 w 23475645"/>
              <a:gd name="connsiteY9" fmla="*/ 0 h 13716000"/>
              <a:gd name="connsiteX10" fmla="*/ 22382840 w 23475645"/>
              <a:gd name="connsiteY10" fmla="*/ 10069072 h 13716000"/>
              <a:gd name="connsiteX11" fmla="*/ 23102102 w 23475645"/>
              <a:gd name="connsiteY11" fmla="*/ 10851455 h 13716000"/>
              <a:gd name="connsiteX12" fmla="*/ 23436690 w 23475645"/>
              <a:gd name="connsiteY12" fmla="*/ 11330066 h 13716000"/>
              <a:gd name="connsiteX13" fmla="*/ 23408415 w 23475645"/>
              <a:gd name="connsiteY13" fmla="*/ 12087788 h 13716000"/>
              <a:gd name="connsiteX14" fmla="*/ 22896849 w 23475645"/>
              <a:gd name="connsiteY14" fmla="*/ 12433029 h 13716000"/>
              <a:gd name="connsiteX15" fmla="*/ 22345128 w 23475645"/>
              <a:gd name="connsiteY15" fmla="*/ 12330501 h 13716000"/>
              <a:gd name="connsiteX16" fmla="*/ 22345128 w 23475645"/>
              <a:gd name="connsiteY16" fmla="*/ 13716000 h 13716000"/>
              <a:gd name="connsiteX0" fmla="*/ 22353031 w 23525859"/>
              <a:gd name="connsiteY0" fmla="*/ 10520167 h 13716000"/>
              <a:gd name="connsiteX1" fmla="*/ 22345128 w 23525859"/>
              <a:gd name="connsiteY1" fmla="*/ 10746432 h 13716000"/>
              <a:gd name="connsiteX2" fmla="*/ 22353031 w 23525859"/>
              <a:gd name="connsiteY2" fmla="*/ 10520167 h 13716000"/>
              <a:gd name="connsiteX3" fmla="*/ 22346762 w 23525859"/>
              <a:gd name="connsiteY3" fmla="*/ 12330606 h 13716000"/>
              <a:gd name="connsiteX4" fmla="*/ 22345128 w 23525859"/>
              <a:gd name="connsiteY4" fmla="*/ 12330501 h 13716000"/>
              <a:gd name="connsiteX5" fmla="*/ 22346762 w 23525859"/>
              <a:gd name="connsiteY5" fmla="*/ 12330606 h 13716000"/>
              <a:gd name="connsiteX6" fmla="*/ 22345128 w 23525859"/>
              <a:gd name="connsiteY6" fmla="*/ 13716000 h 13716000"/>
              <a:gd name="connsiteX7" fmla="*/ 0 w 23525859"/>
              <a:gd name="connsiteY7" fmla="*/ 13716000 h 13716000"/>
              <a:gd name="connsiteX8" fmla="*/ 0 w 23525859"/>
              <a:gd name="connsiteY8" fmla="*/ 0 h 13716000"/>
              <a:gd name="connsiteX9" fmla="*/ 22345128 w 23525859"/>
              <a:gd name="connsiteY9" fmla="*/ 0 h 13716000"/>
              <a:gd name="connsiteX10" fmla="*/ 22382840 w 23525859"/>
              <a:gd name="connsiteY10" fmla="*/ 10069072 h 13716000"/>
              <a:gd name="connsiteX11" fmla="*/ 23102102 w 23525859"/>
              <a:gd name="connsiteY11" fmla="*/ 10851455 h 13716000"/>
              <a:gd name="connsiteX12" fmla="*/ 23504929 w 23525859"/>
              <a:gd name="connsiteY12" fmla="*/ 11357361 h 13716000"/>
              <a:gd name="connsiteX13" fmla="*/ 23408415 w 23525859"/>
              <a:gd name="connsiteY13" fmla="*/ 12087788 h 13716000"/>
              <a:gd name="connsiteX14" fmla="*/ 22896849 w 23525859"/>
              <a:gd name="connsiteY14" fmla="*/ 12433029 h 13716000"/>
              <a:gd name="connsiteX15" fmla="*/ 22345128 w 23525859"/>
              <a:gd name="connsiteY15" fmla="*/ 12330501 h 13716000"/>
              <a:gd name="connsiteX16" fmla="*/ 22345128 w 23525859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330501 h 13716000"/>
              <a:gd name="connsiteX16" fmla="*/ 22345128 w 23539572"/>
              <a:gd name="connsiteY16" fmla="*/ 13716000 h 13716000"/>
              <a:gd name="connsiteX0" fmla="*/ 22353031 w 23539572"/>
              <a:gd name="connsiteY0" fmla="*/ 10520167 h 13716000"/>
              <a:gd name="connsiteX1" fmla="*/ 22345128 w 23539572"/>
              <a:gd name="connsiteY1" fmla="*/ 10746432 h 13716000"/>
              <a:gd name="connsiteX2" fmla="*/ 22353031 w 23539572"/>
              <a:gd name="connsiteY2" fmla="*/ 10520167 h 13716000"/>
              <a:gd name="connsiteX3" fmla="*/ 22346762 w 23539572"/>
              <a:gd name="connsiteY3" fmla="*/ 12330606 h 13716000"/>
              <a:gd name="connsiteX4" fmla="*/ 22345128 w 23539572"/>
              <a:gd name="connsiteY4" fmla="*/ 12330501 h 13716000"/>
              <a:gd name="connsiteX5" fmla="*/ 22346762 w 23539572"/>
              <a:gd name="connsiteY5" fmla="*/ 12330606 h 13716000"/>
              <a:gd name="connsiteX6" fmla="*/ 22345128 w 23539572"/>
              <a:gd name="connsiteY6" fmla="*/ 13716000 h 13716000"/>
              <a:gd name="connsiteX7" fmla="*/ 0 w 23539572"/>
              <a:gd name="connsiteY7" fmla="*/ 13716000 h 13716000"/>
              <a:gd name="connsiteX8" fmla="*/ 0 w 23539572"/>
              <a:gd name="connsiteY8" fmla="*/ 0 h 13716000"/>
              <a:gd name="connsiteX9" fmla="*/ 22345128 w 23539572"/>
              <a:gd name="connsiteY9" fmla="*/ 0 h 13716000"/>
              <a:gd name="connsiteX10" fmla="*/ 22382840 w 23539572"/>
              <a:gd name="connsiteY10" fmla="*/ 10069072 h 13716000"/>
              <a:gd name="connsiteX11" fmla="*/ 23102102 w 23539572"/>
              <a:gd name="connsiteY11" fmla="*/ 10851455 h 13716000"/>
              <a:gd name="connsiteX12" fmla="*/ 23504929 w 23539572"/>
              <a:gd name="connsiteY12" fmla="*/ 11357361 h 13716000"/>
              <a:gd name="connsiteX13" fmla="*/ 23449359 w 23539572"/>
              <a:gd name="connsiteY13" fmla="*/ 12128732 h 13716000"/>
              <a:gd name="connsiteX14" fmla="*/ 22896849 w 23539572"/>
              <a:gd name="connsiteY14" fmla="*/ 12433029 h 13716000"/>
              <a:gd name="connsiteX15" fmla="*/ 22345128 w 23539572"/>
              <a:gd name="connsiteY15" fmla="*/ 12207671 h 13716000"/>
              <a:gd name="connsiteX16" fmla="*/ 22345128 w 23539572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5935"/>
              <a:gd name="connsiteY0" fmla="*/ 10520167 h 13716000"/>
              <a:gd name="connsiteX1" fmla="*/ 22345128 w 23535935"/>
              <a:gd name="connsiteY1" fmla="*/ 10746432 h 13716000"/>
              <a:gd name="connsiteX2" fmla="*/ 22353031 w 23535935"/>
              <a:gd name="connsiteY2" fmla="*/ 10520167 h 13716000"/>
              <a:gd name="connsiteX3" fmla="*/ 22346762 w 23535935"/>
              <a:gd name="connsiteY3" fmla="*/ 12330606 h 13716000"/>
              <a:gd name="connsiteX4" fmla="*/ 22345128 w 23535935"/>
              <a:gd name="connsiteY4" fmla="*/ 12330501 h 13716000"/>
              <a:gd name="connsiteX5" fmla="*/ 22346762 w 23535935"/>
              <a:gd name="connsiteY5" fmla="*/ 12330606 h 13716000"/>
              <a:gd name="connsiteX6" fmla="*/ 22345128 w 23535935"/>
              <a:gd name="connsiteY6" fmla="*/ 13716000 h 13716000"/>
              <a:gd name="connsiteX7" fmla="*/ 0 w 23535935"/>
              <a:gd name="connsiteY7" fmla="*/ 13716000 h 13716000"/>
              <a:gd name="connsiteX8" fmla="*/ 0 w 23535935"/>
              <a:gd name="connsiteY8" fmla="*/ 0 h 13716000"/>
              <a:gd name="connsiteX9" fmla="*/ 22345128 w 23535935"/>
              <a:gd name="connsiteY9" fmla="*/ 0 h 13716000"/>
              <a:gd name="connsiteX10" fmla="*/ 22382840 w 23535935"/>
              <a:gd name="connsiteY10" fmla="*/ 10069072 h 13716000"/>
              <a:gd name="connsiteX11" fmla="*/ 23102102 w 23535935"/>
              <a:gd name="connsiteY11" fmla="*/ 10851455 h 13716000"/>
              <a:gd name="connsiteX12" fmla="*/ 23504929 w 23535935"/>
              <a:gd name="connsiteY12" fmla="*/ 11357361 h 13716000"/>
              <a:gd name="connsiteX13" fmla="*/ 23449359 w 23535935"/>
              <a:gd name="connsiteY13" fmla="*/ 12128732 h 13716000"/>
              <a:gd name="connsiteX14" fmla="*/ 22978734 w 23535935"/>
              <a:gd name="connsiteY14" fmla="*/ 12433029 h 13716000"/>
              <a:gd name="connsiteX15" fmla="*/ 22345128 w 23535935"/>
              <a:gd name="connsiteY15" fmla="*/ 12207671 h 13716000"/>
              <a:gd name="connsiteX16" fmla="*/ 22345128 w 23535935"/>
              <a:gd name="connsiteY16" fmla="*/ 13716000 h 13716000"/>
              <a:gd name="connsiteX0" fmla="*/ 22353031 w 23531235"/>
              <a:gd name="connsiteY0" fmla="*/ 10520167 h 13716000"/>
              <a:gd name="connsiteX1" fmla="*/ 22345128 w 23531235"/>
              <a:gd name="connsiteY1" fmla="*/ 10746432 h 13716000"/>
              <a:gd name="connsiteX2" fmla="*/ 22353031 w 23531235"/>
              <a:gd name="connsiteY2" fmla="*/ 10520167 h 13716000"/>
              <a:gd name="connsiteX3" fmla="*/ 22346762 w 23531235"/>
              <a:gd name="connsiteY3" fmla="*/ 12330606 h 13716000"/>
              <a:gd name="connsiteX4" fmla="*/ 22345128 w 23531235"/>
              <a:gd name="connsiteY4" fmla="*/ 12330501 h 13716000"/>
              <a:gd name="connsiteX5" fmla="*/ 22346762 w 23531235"/>
              <a:gd name="connsiteY5" fmla="*/ 12330606 h 13716000"/>
              <a:gd name="connsiteX6" fmla="*/ 22345128 w 23531235"/>
              <a:gd name="connsiteY6" fmla="*/ 13716000 h 13716000"/>
              <a:gd name="connsiteX7" fmla="*/ 0 w 23531235"/>
              <a:gd name="connsiteY7" fmla="*/ 13716000 h 13716000"/>
              <a:gd name="connsiteX8" fmla="*/ 0 w 23531235"/>
              <a:gd name="connsiteY8" fmla="*/ 0 h 13716000"/>
              <a:gd name="connsiteX9" fmla="*/ 22345128 w 23531235"/>
              <a:gd name="connsiteY9" fmla="*/ 0 h 13716000"/>
              <a:gd name="connsiteX10" fmla="*/ 22382840 w 23531235"/>
              <a:gd name="connsiteY10" fmla="*/ 10069072 h 13716000"/>
              <a:gd name="connsiteX11" fmla="*/ 23102102 w 23531235"/>
              <a:gd name="connsiteY11" fmla="*/ 10851455 h 13716000"/>
              <a:gd name="connsiteX12" fmla="*/ 23504929 w 23531235"/>
              <a:gd name="connsiteY12" fmla="*/ 11357361 h 13716000"/>
              <a:gd name="connsiteX13" fmla="*/ 23449359 w 23531235"/>
              <a:gd name="connsiteY13" fmla="*/ 12128732 h 13716000"/>
              <a:gd name="connsiteX14" fmla="*/ 23101564 w 23531235"/>
              <a:gd name="connsiteY14" fmla="*/ 12378438 h 13716000"/>
              <a:gd name="connsiteX15" fmla="*/ 22345128 w 23531235"/>
              <a:gd name="connsiteY15" fmla="*/ 12207671 h 13716000"/>
              <a:gd name="connsiteX16" fmla="*/ 22345128 w 23531235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7 w 23531712"/>
              <a:gd name="connsiteY14" fmla="*/ 12433029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1712"/>
              <a:gd name="connsiteY0" fmla="*/ 10520167 h 13716000"/>
              <a:gd name="connsiteX1" fmla="*/ 22345128 w 23531712"/>
              <a:gd name="connsiteY1" fmla="*/ 10746432 h 13716000"/>
              <a:gd name="connsiteX2" fmla="*/ 22353031 w 23531712"/>
              <a:gd name="connsiteY2" fmla="*/ 10520167 h 13716000"/>
              <a:gd name="connsiteX3" fmla="*/ 22346762 w 23531712"/>
              <a:gd name="connsiteY3" fmla="*/ 12330606 h 13716000"/>
              <a:gd name="connsiteX4" fmla="*/ 22345128 w 23531712"/>
              <a:gd name="connsiteY4" fmla="*/ 12330501 h 13716000"/>
              <a:gd name="connsiteX5" fmla="*/ 22346762 w 23531712"/>
              <a:gd name="connsiteY5" fmla="*/ 12330606 h 13716000"/>
              <a:gd name="connsiteX6" fmla="*/ 22345128 w 23531712"/>
              <a:gd name="connsiteY6" fmla="*/ 13716000 h 13716000"/>
              <a:gd name="connsiteX7" fmla="*/ 0 w 23531712"/>
              <a:gd name="connsiteY7" fmla="*/ 13716000 h 13716000"/>
              <a:gd name="connsiteX8" fmla="*/ 0 w 23531712"/>
              <a:gd name="connsiteY8" fmla="*/ 0 h 13716000"/>
              <a:gd name="connsiteX9" fmla="*/ 22345128 w 23531712"/>
              <a:gd name="connsiteY9" fmla="*/ 0 h 13716000"/>
              <a:gd name="connsiteX10" fmla="*/ 22382840 w 23531712"/>
              <a:gd name="connsiteY10" fmla="*/ 10069072 h 13716000"/>
              <a:gd name="connsiteX11" fmla="*/ 23102102 w 23531712"/>
              <a:gd name="connsiteY11" fmla="*/ 10851455 h 13716000"/>
              <a:gd name="connsiteX12" fmla="*/ 23504929 w 23531712"/>
              <a:gd name="connsiteY12" fmla="*/ 11357361 h 13716000"/>
              <a:gd name="connsiteX13" fmla="*/ 23449359 w 23531712"/>
              <a:gd name="connsiteY13" fmla="*/ 12128732 h 13716000"/>
              <a:gd name="connsiteX14" fmla="*/ 23087916 w 23531712"/>
              <a:gd name="connsiteY14" fmla="*/ 12392086 h 13716000"/>
              <a:gd name="connsiteX15" fmla="*/ 22345128 w 23531712"/>
              <a:gd name="connsiteY15" fmla="*/ 12207671 h 13716000"/>
              <a:gd name="connsiteX16" fmla="*/ 22345128 w 23531712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30769"/>
              <a:gd name="connsiteY0" fmla="*/ 10520167 h 13716000"/>
              <a:gd name="connsiteX1" fmla="*/ 22345128 w 23530769"/>
              <a:gd name="connsiteY1" fmla="*/ 10746432 h 13716000"/>
              <a:gd name="connsiteX2" fmla="*/ 22353031 w 23530769"/>
              <a:gd name="connsiteY2" fmla="*/ 10520167 h 13716000"/>
              <a:gd name="connsiteX3" fmla="*/ 22346762 w 23530769"/>
              <a:gd name="connsiteY3" fmla="*/ 12330606 h 13716000"/>
              <a:gd name="connsiteX4" fmla="*/ 22345128 w 23530769"/>
              <a:gd name="connsiteY4" fmla="*/ 12330501 h 13716000"/>
              <a:gd name="connsiteX5" fmla="*/ 22346762 w 23530769"/>
              <a:gd name="connsiteY5" fmla="*/ 12330606 h 13716000"/>
              <a:gd name="connsiteX6" fmla="*/ 22345128 w 23530769"/>
              <a:gd name="connsiteY6" fmla="*/ 13716000 h 13716000"/>
              <a:gd name="connsiteX7" fmla="*/ 0 w 23530769"/>
              <a:gd name="connsiteY7" fmla="*/ 13716000 h 13716000"/>
              <a:gd name="connsiteX8" fmla="*/ 0 w 23530769"/>
              <a:gd name="connsiteY8" fmla="*/ 0 h 13716000"/>
              <a:gd name="connsiteX9" fmla="*/ 22345128 w 23530769"/>
              <a:gd name="connsiteY9" fmla="*/ 0 h 13716000"/>
              <a:gd name="connsiteX10" fmla="*/ 22382840 w 23530769"/>
              <a:gd name="connsiteY10" fmla="*/ 10069072 h 13716000"/>
              <a:gd name="connsiteX11" fmla="*/ 23102102 w 23530769"/>
              <a:gd name="connsiteY11" fmla="*/ 10851455 h 13716000"/>
              <a:gd name="connsiteX12" fmla="*/ 23504929 w 23530769"/>
              <a:gd name="connsiteY12" fmla="*/ 11357361 h 13716000"/>
              <a:gd name="connsiteX13" fmla="*/ 23449359 w 23530769"/>
              <a:gd name="connsiteY13" fmla="*/ 12128732 h 13716000"/>
              <a:gd name="connsiteX14" fmla="*/ 23115212 w 23530769"/>
              <a:gd name="connsiteY14" fmla="*/ 12337495 h 13716000"/>
              <a:gd name="connsiteX15" fmla="*/ 22345128 w 23530769"/>
              <a:gd name="connsiteY15" fmla="*/ 12207671 h 13716000"/>
              <a:gd name="connsiteX16" fmla="*/ 22345128 w 23530769"/>
              <a:gd name="connsiteY16" fmla="*/ 13716000 h 13716000"/>
              <a:gd name="connsiteX0" fmla="*/ 22353031 w 23523617"/>
              <a:gd name="connsiteY0" fmla="*/ 10520167 h 13716000"/>
              <a:gd name="connsiteX1" fmla="*/ 22345128 w 23523617"/>
              <a:gd name="connsiteY1" fmla="*/ 10746432 h 13716000"/>
              <a:gd name="connsiteX2" fmla="*/ 22353031 w 23523617"/>
              <a:gd name="connsiteY2" fmla="*/ 10520167 h 13716000"/>
              <a:gd name="connsiteX3" fmla="*/ 22346762 w 23523617"/>
              <a:gd name="connsiteY3" fmla="*/ 12330606 h 13716000"/>
              <a:gd name="connsiteX4" fmla="*/ 22345128 w 23523617"/>
              <a:gd name="connsiteY4" fmla="*/ 12330501 h 13716000"/>
              <a:gd name="connsiteX5" fmla="*/ 22346762 w 23523617"/>
              <a:gd name="connsiteY5" fmla="*/ 12330606 h 13716000"/>
              <a:gd name="connsiteX6" fmla="*/ 22345128 w 23523617"/>
              <a:gd name="connsiteY6" fmla="*/ 13716000 h 13716000"/>
              <a:gd name="connsiteX7" fmla="*/ 0 w 23523617"/>
              <a:gd name="connsiteY7" fmla="*/ 13716000 h 13716000"/>
              <a:gd name="connsiteX8" fmla="*/ 0 w 23523617"/>
              <a:gd name="connsiteY8" fmla="*/ 0 h 13716000"/>
              <a:gd name="connsiteX9" fmla="*/ 22345128 w 23523617"/>
              <a:gd name="connsiteY9" fmla="*/ 0 h 13716000"/>
              <a:gd name="connsiteX10" fmla="*/ 22382840 w 23523617"/>
              <a:gd name="connsiteY10" fmla="*/ 10069072 h 13716000"/>
              <a:gd name="connsiteX11" fmla="*/ 23102102 w 23523617"/>
              <a:gd name="connsiteY11" fmla="*/ 10851455 h 13716000"/>
              <a:gd name="connsiteX12" fmla="*/ 23504929 w 23523617"/>
              <a:gd name="connsiteY12" fmla="*/ 11357361 h 13716000"/>
              <a:gd name="connsiteX13" fmla="*/ 23422065 w 23523617"/>
              <a:gd name="connsiteY13" fmla="*/ 12060494 h 13716000"/>
              <a:gd name="connsiteX14" fmla="*/ 23115212 w 23523617"/>
              <a:gd name="connsiteY14" fmla="*/ 12337495 h 13716000"/>
              <a:gd name="connsiteX15" fmla="*/ 22345128 w 23523617"/>
              <a:gd name="connsiteY15" fmla="*/ 12207671 h 13716000"/>
              <a:gd name="connsiteX16" fmla="*/ 22345128 w 23523617"/>
              <a:gd name="connsiteY16" fmla="*/ 13716000 h 13716000"/>
              <a:gd name="connsiteX0" fmla="*/ 22353031 w 23553924"/>
              <a:gd name="connsiteY0" fmla="*/ 10520167 h 13716000"/>
              <a:gd name="connsiteX1" fmla="*/ 22345128 w 23553924"/>
              <a:gd name="connsiteY1" fmla="*/ 10746432 h 13716000"/>
              <a:gd name="connsiteX2" fmla="*/ 22353031 w 23553924"/>
              <a:gd name="connsiteY2" fmla="*/ 10520167 h 13716000"/>
              <a:gd name="connsiteX3" fmla="*/ 22346762 w 23553924"/>
              <a:gd name="connsiteY3" fmla="*/ 12330606 h 13716000"/>
              <a:gd name="connsiteX4" fmla="*/ 22345128 w 23553924"/>
              <a:gd name="connsiteY4" fmla="*/ 12330501 h 13716000"/>
              <a:gd name="connsiteX5" fmla="*/ 22346762 w 23553924"/>
              <a:gd name="connsiteY5" fmla="*/ 12330606 h 13716000"/>
              <a:gd name="connsiteX6" fmla="*/ 22345128 w 23553924"/>
              <a:gd name="connsiteY6" fmla="*/ 13716000 h 13716000"/>
              <a:gd name="connsiteX7" fmla="*/ 0 w 23553924"/>
              <a:gd name="connsiteY7" fmla="*/ 13716000 h 13716000"/>
              <a:gd name="connsiteX8" fmla="*/ 0 w 23553924"/>
              <a:gd name="connsiteY8" fmla="*/ 0 h 13716000"/>
              <a:gd name="connsiteX9" fmla="*/ 22345128 w 23553924"/>
              <a:gd name="connsiteY9" fmla="*/ 0 h 13716000"/>
              <a:gd name="connsiteX10" fmla="*/ 22382840 w 23553924"/>
              <a:gd name="connsiteY10" fmla="*/ 10069072 h 13716000"/>
              <a:gd name="connsiteX11" fmla="*/ 23102102 w 23553924"/>
              <a:gd name="connsiteY11" fmla="*/ 10851455 h 13716000"/>
              <a:gd name="connsiteX12" fmla="*/ 23504929 w 23553924"/>
              <a:gd name="connsiteY12" fmla="*/ 11357361 h 13716000"/>
              <a:gd name="connsiteX13" fmla="*/ 23503951 w 23553924"/>
              <a:gd name="connsiteY13" fmla="*/ 11910368 h 13716000"/>
              <a:gd name="connsiteX14" fmla="*/ 23115212 w 23553924"/>
              <a:gd name="connsiteY14" fmla="*/ 12337495 h 13716000"/>
              <a:gd name="connsiteX15" fmla="*/ 22345128 w 23553924"/>
              <a:gd name="connsiteY15" fmla="*/ 12207671 h 13716000"/>
              <a:gd name="connsiteX16" fmla="*/ 22345128 w 23553924"/>
              <a:gd name="connsiteY16" fmla="*/ 13716000 h 13716000"/>
              <a:gd name="connsiteX0" fmla="*/ 22353031 w 23550726"/>
              <a:gd name="connsiteY0" fmla="*/ 10520167 h 13716000"/>
              <a:gd name="connsiteX1" fmla="*/ 22345128 w 23550726"/>
              <a:gd name="connsiteY1" fmla="*/ 10746432 h 13716000"/>
              <a:gd name="connsiteX2" fmla="*/ 22353031 w 23550726"/>
              <a:gd name="connsiteY2" fmla="*/ 10520167 h 13716000"/>
              <a:gd name="connsiteX3" fmla="*/ 22346762 w 23550726"/>
              <a:gd name="connsiteY3" fmla="*/ 12330606 h 13716000"/>
              <a:gd name="connsiteX4" fmla="*/ 22345128 w 23550726"/>
              <a:gd name="connsiteY4" fmla="*/ 12330501 h 13716000"/>
              <a:gd name="connsiteX5" fmla="*/ 22346762 w 23550726"/>
              <a:gd name="connsiteY5" fmla="*/ 12330606 h 13716000"/>
              <a:gd name="connsiteX6" fmla="*/ 22345128 w 23550726"/>
              <a:gd name="connsiteY6" fmla="*/ 13716000 h 13716000"/>
              <a:gd name="connsiteX7" fmla="*/ 0 w 23550726"/>
              <a:gd name="connsiteY7" fmla="*/ 13716000 h 13716000"/>
              <a:gd name="connsiteX8" fmla="*/ 0 w 23550726"/>
              <a:gd name="connsiteY8" fmla="*/ 0 h 13716000"/>
              <a:gd name="connsiteX9" fmla="*/ 22345128 w 23550726"/>
              <a:gd name="connsiteY9" fmla="*/ 0 h 13716000"/>
              <a:gd name="connsiteX10" fmla="*/ 22382840 w 23550726"/>
              <a:gd name="connsiteY10" fmla="*/ 10069072 h 13716000"/>
              <a:gd name="connsiteX11" fmla="*/ 23102102 w 23550726"/>
              <a:gd name="connsiteY11" fmla="*/ 10851455 h 13716000"/>
              <a:gd name="connsiteX12" fmla="*/ 23504929 w 23550726"/>
              <a:gd name="connsiteY12" fmla="*/ 11357361 h 13716000"/>
              <a:gd name="connsiteX13" fmla="*/ 23503951 w 23550726"/>
              <a:gd name="connsiteY13" fmla="*/ 11910368 h 13716000"/>
              <a:gd name="connsiteX14" fmla="*/ 23115212 w 23550726"/>
              <a:gd name="connsiteY14" fmla="*/ 12337495 h 13716000"/>
              <a:gd name="connsiteX15" fmla="*/ 22345128 w 23550726"/>
              <a:gd name="connsiteY15" fmla="*/ 12207671 h 13716000"/>
              <a:gd name="connsiteX16" fmla="*/ 22345128 w 23550726"/>
              <a:gd name="connsiteY16" fmla="*/ 13716000 h 13716000"/>
              <a:gd name="connsiteX0" fmla="*/ 22353031 w 23540455"/>
              <a:gd name="connsiteY0" fmla="*/ 10520167 h 13716000"/>
              <a:gd name="connsiteX1" fmla="*/ 22345128 w 23540455"/>
              <a:gd name="connsiteY1" fmla="*/ 10746432 h 13716000"/>
              <a:gd name="connsiteX2" fmla="*/ 22353031 w 23540455"/>
              <a:gd name="connsiteY2" fmla="*/ 10520167 h 13716000"/>
              <a:gd name="connsiteX3" fmla="*/ 22346762 w 23540455"/>
              <a:gd name="connsiteY3" fmla="*/ 12330606 h 13716000"/>
              <a:gd name="connsiteX4" fmla="*/ 22345128 w 23540455"/>
              <a:gd name="connsiteY4" fmla="*/ 12330501 h 13716000"/>
              <a:gd name="connsiteX5" fmla="*/ 22346762 w 23540455"/>
              <a:gd name="connsiteY5" fmla="*/ 12330606 h 13716000"/>
              <a:gd name="connsiteX6" fmla="*/ 22345128 w 23540455"/>
              <a:gd name="connsiteY6" fmla="*/ 13716000 h 13716000"/>
              <a:gd name="connsiteX7" fmla="*/ 0 w 23540455"/>
              <a:gd name="connsiteY7" fmla="*/ 13716000 h 13716000"/>
              <a:gd name="connsiteX8" fmla="*/ 0 w 23540455"/>
              <a:gd name="connsiteY8" fmla="*/ 0 h 13716000"/>
              <a:gd name="connsiteX9" fmla="*/ 22345128 w 23540455"/>
              <a:gd name="connsiteY9" fmla="*/ 0 h 13716000"/>
              <a:gd name="connsiteX10" fmla="*/ 22382840 w 23540455"/>
              <a:gd name="connsiteY10" fmla="*/ 10069072 h 13716000"/>
              <a:gd name="connsiteX11" fmla="*/ 23102102 w 23540455"/>
              <a:gd name="connsiteY11" fmla="*/ 10851455 h 13716000"/>
              <a:gd name="connsiteX12" fmla="*/ 23504929 w 23540455"/>
              <a:gd name="connsiteY12" fmla="*/ 11357361 h 13716000"/>
              <a:gd name="connsiteX13" fmla="*/ 23503951 w 23540455"/>
              <a:gd name="connsiteY13" fmla="*/ 11910368 h 13716000"/>
              <a:gd name="connsiteX14" fmla="*/ 23115212 w 23540455"/>
              <a:gd name="connsiteY14" fmla="*/ 12337495 h 13716000"/>
              <a:gd name="connsiteX15" fmla="*/ 22345128 w 23540455"/>
              <a:gd name="connsiteY15" fmla="*/ 12207671 h 13716000"/>
              <a:gd name="connsiteX16" fmla="*/ 22345128 w 23540455"/>
              <a:gd name="connsiteY16" fmla="*/ 13716000 h 13716000"/>
              <a:gd name="connsiteX0" fmla="*/ 22353031 w 23553943"/>
              <a:gd name="connsiteY0" fmla="*/ 10520167 h 13716000"/>
              <a:gd name="connsiteX1" fmla="*/ 22345128 w 23553943"/>
              <a:gd name="connsiteY1" fmla="*/ 10746432 h 13716000"/>
              <a:gd name="connsiteX2" fmla="*/ 22353031 w 23553943"/>
              <a:gd name="connsiteY2" fmla="*/ 10520167 h 13716000"/>
              <a:gd name="connsiteX3" fmla="*/ 22346762 w 23553943"/>
              <a:gd name="connsiteY3" fmla="*/ 12330606 h 13716000"/>
              <a:gd name="connsiteX4" fmla="*/ 22345128 w 23553943"/>
              <a:gd name="connsiteY4" fmla="*/ 12330501 h 13716000"/>
              <a:gd name="connsiteX5" fmla="*/ 22346762 w 23553943"/>
              <a:gd name="connsiteY5" fmla="*/ 12330606 h 13716000"/>
              <a:gd name="connsiteX6" fmla="*/ 22345128 w 23553943"/>
              <a:gd name="connsiteY6" fmla="*/ 13716000 h 13716000"/>
              <a:gd name="connsiteX7" fmla="*/ 0 w 23553943"/>
              <a:gd name="connsiteY7" fmla="*/ 13716000 h 13716000"/>
              <a:gd name="connsiteX8" fmla="*/ 0 w 23553943"/>
              <a:gd name="connsiteY8" fmla="*/ 0 h 13716000"/>
              <a:gd name="connsiteX9" fmla="*/ 22345128 w 23553943"/>
              <a:gd name="connsiteY9" fmla="*/ 0 h 13716000"/>
              <a:gd name="connsiteX10" fmla="*/ 22382840 w 23553943"/>
              <a:gd name="connsiteY10" fmla="*/ 10069072 h 13716000"/>
              <a:gd name="connsiteX11" fmla="*/ 23102102 w 23553943"/>
              <a:gd name="connsiteY11" fmla="*/ 10851455 h 13716000"/>
              <a:gd name="connsiteX12" fmla="*/ 23504929 w 23553943"/>
              <a:gd name="connsiteY12" fmla="*/ 11357361 h 13716000"/>
              <a:gd name="connsiteX13" fmla="*/ 23503951 w 23553943"/>
              <a:gd name="connsiteY13" fmla="*/ 11910368 h 13716000"/>
              <a:gd name="connsiteX14" fmla="*/ 23115212 w 23553943"/>
              <a:gd name="connsiteY14" fmla="*/ 12337495 h 13716000"/>
              <a:gd name="connsiteX15" fmla="*/ 22345128 w 23553943"/>
              <a:gd name="connsiteY15" fmla="*/ 12207671 h 13716000"/>
              <a:gd name="connsiteX16" fmla="*/ 22345128 w 23553943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207671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4767"/>
              <a:gd name="connsiteY0" fmla="*/ 10520167 h 13716000"/>
              <a:gd name="connsiteX1" fmla="*/ 22345128 w 23554767"/>
              <a:gd name="connsiteY1" fmla="*/ 10746432 h 13716000"/>
              <a:gd name="connsiteX2" fmla="*/ 22353031 w 23554767"/>
              <a:gd name="connsiteY2" fmla="*/ 10520167 h 13716000"/>
              <a:gd name="connsiteX3" fmla="*/ 22346762 w 23554767"/>
              <a:gd name="connsiteY3" fmla="*/ 12330606 h 13716000"/>
              <a:gd name="connsiteX4" fmla="*/ 22345128 w 23554767"/>
              <a:gd name="connsiteY4" fmla="*/ 12330501 h 13716000"/>
              <a:gd name="connsiteX5" fmla="*/ 22346762 w 23554767"/>
              <a:gd name="connsiteY5" fmla="*/ 12330606 h 13716000"/>
              <a:gd name="connsiteX6" fmla="*/ 22345128 w 23554767"/>
              <a:gd name="connsiteY6" fmla="*/ 13716000 h 13716000"/>
              <a:gd name="connsiteX7" fmla="*/ 0 w 23554767"/>
              <a:gd name="connsiteY7" fmla="*/ 13716000 h 13716000"/>
              <a:gd name="connsiteX8" fmla="*/ 0 w 23554767"/>
              <a:gd name="connsiteY8" fmla="*/ 0 h 13716000"/>
              <a:gd name="connsiteX9" fmla="*/ 22345128 w 23554767"/>
              <a:gd name="connsiteY9" fmla="*/ 0 h 13716000"/>
              <a:gd name="connsiteX10" fmla="*/ 22382840 w 23554767"/>
              <a:gd name="connsiteY10" fmla="*/ 10069072 h 13716000"/>
              <a:gd name="connsiteX11" fmla="*/ 23102102 w 23554767"/>
              <a:gd name="connsiteY11" fmla="*/ 10851455 h 13716000"/>
              <a:gd name="connsiteX12" fmla="*/ 23504929 w 23554767"/>
              <a:gd name="connsiteY12" fmla="*/ 11357361 h 13716000"/>
              <a:gd name="connsiteX13" fmla="*/ 23503951 w 23554767"/>
              <a:gd name="connsiteY13" fmla="*/ 11910368 h 13716000"/>
              <a:gd name="connsiteX14" fmla="*/ 23101564 w 23554767"/>
              <a:gd name="connsiteY14" fmla="*/ 12323847 h 13716000"/>
              <a:gd name="connsiteX15" fmla="*/ 22345128 w 23554767"/>
              <a:gd name="connsiteY15" fmla="*/ 12125784 h 13716000"/>
              <a:gd name="connsiteX16" fmla="*/ 22345128 w 23554767"/>
              <a:gd name="connsiteY16" fmla="*/ 13716000 h 13716000"/>
              <a:gd name="connsiteX0" fmla="*/ 22353031 w 23552164"/>
              <a:gd name="connsiteY0" fmla="*/ 10520167 h 13716000"/>
              <a:gd name="connsiteX1" fmla="*/ 22345128 w 23552164"/>
              <a:gd name="connsiteY1" fmla="*/ 10746432 h 13716000"/>
              <a:gd name="connsiteX2" fmla="*/ 22353031 w 23552164"/>
              <a:gd name="connsiteY2" fmla="*/ 10520167 h 13716000"/>
              <a:gd name="connsiteX3" fmla="*/ 22346762 w 23552164"/>
              <a:gd name="connsiteY3" fmla="*/ 12330606 h 13716000"/>
              <a:gd name="connsiteX4" fmla="*/ 22345128 w 23552164"/>
              <a:gd name="connsiteY4" fmla="*/ 12330501 h 13716000"/>
              <a:gd name="connsiteX5" fmla="*/ 22346762 w 23552164"/>
              <a:gd name="connsiteY5" fmla="*/ 12330606 h 13716000"/>
              <a:gd name="connsiteX6" fmla="*/ 22345128 w 23552164"/>
              <a:gd name="connsiteY6" fmla="*/ 13716000 h 13716000"/>
              <a:gd name="connsiteX7" fmla="*/ 0 w 23552164"/>
              <a:gd name="connsiteY7" fmla="*/ 13716000 h 13716000"/>
              <a:gd name="connsiteX8" fmla="*/ 0 w 23552164"/>
              <a:gd name="connsiteY8" fmla="*/ 0 h 13716000"/>
              <a:gd name="connsiteX9" fmla="*/ 22345128 w 23552164"/>
              <a:gd name="connsiteY9" fmla="*/ 0 h 13716000"/>
              <a:gd name="connsiteX10" fmla="*/ 22382840 w 23552164"/>
              <a:gd name="connsiteY10" fmla="*/ 10069072 h 13716000"/>
              <a:gd name="connsiteX11" fmla="*/ 23102102 w 23552164"/>
              <a:gd name="connsiteY11" fmla="*/ 10851455 h 13716000"/>
              <a:gd name="connsiteX12" fmla="*/ 23504929 w 23552164"/>
              <a:gd name="connsiteY12" fmla="*/ 11357361 h 13716000"/>
              <a:gd name="connsiteX13" fmla="*/ 23503951 w 23552164"/>
              <a:gd name="connsiteY13" fmla="*/ 11910368 h 13716000"/>
              <a:gd name="connsiteX14" fmla="*/ 23144094 w 23552164"/>
              <a:gd name="connsiteY14" fmla="*/ 12302582 h 13716000"/>
              <a:gd name="connsiteX15" fmla="*/ 22345128 w 23552164"/>
              <a:gd name="connsiteY15" fmla="*/ 12125784 h 13716000"/>
              <a:gd name="connsiteX16" fmla="*/ 22345128 w 23552164"/>
              <a:gd name="connsiteY16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552164" h="13716000">
                <a:moveTo>
                  <a:pt x="22353031" y="10520167"/>
                </a:moveTo>
                <a:lnTo>
                  <a:pt x="22345128" y="10746432"/>
                </a:lnTo>
                <a:lnTo>
                  <a:pt x="22353031" y="10520167"/>
                </a:lnTo>
                <a:close/>
                <a:moveTo>
                  <a:pt x="22346762" y="12330606"/>
                </a:moveTo>
                <a:lnTo>
                  <a:pt x="22345128" y="12330501"/>
                </a:lnTo>
                <a:lnTo>
                  <a:pt x="22346762" y="12330606"/>
                </a:lnTo>
                <a:close/>
                <a:moveTo>
                  <a:pt x="22345128" y="13716000"/>
                </a:moveTo>
                <a:lnTo>
                  <a:pt x="0" y="13716000"/>
                </a:lnTo>
                <a:lnTo>
                  <a:pt x="0" y="0"/>
                </a:lnTo>
                <a:lnTo>
                  <a:pt x="22345128" y="0"/>
                </a:lnTo>
                <a:lnTo>
                  <a:pt x="22382840" y="10069072"/>
                </a:lnTo>
                <a:lnTo>
                  <a:pt x="23102102" y="10851455"/>
                </a:lnTo>
                <a:cubicBezTo>
                  <a:pt x="23078746" y="10856449"/>
                  <a:pt x="23437954" y="11180876"/>
                  <a:pt x="23504929" y="11357361"/>
                </a:cubicBezTo>
                <a:cubicBezTo>
                  <a:pt x="23571904" y="11533846"/>
                  <a:pt x="23564090" y="11752831"/>
                  <a:pt x="23503951" y="11910368"/>
                </a:cubicBezTo>
                <a:cubicBezTo>
                  <a:pt x="23443812" y="12067905"/>
                  <a:pt x="23352678" y="12161608"/>
                  <a:pt x="23144094" y="12302582"/>
                </a:cubicBezTo>
                <a:cubicBezTo>
                  <a:pt x="22837359" y="12363941"/>
                  <a:pt x="22583626" y="12351029"/>
                  <a:pt x="22345128" y="12125784"/>
                </a:cubicBezTo>
                <a:lnTo>
                  <a:pt x="22345128" y="13716000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508000" dist="88900" dir="8100000" sx="102000" sy="102000" algn="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60574AE7-E00D-5648-A297-1B588551704A}"/>
              </a:ext>
            </a:extLst>
          </p:cNvPr>
          <p:cNvSpPr txBox="1">
            <a:spLocks/>
          </p:cNvSpPr>
          <p:nvPr/>
        </p:nvSpPr>
        <p:spPr bwMode="auto">
          <a:xfrm>
            <a:off x="648000" y="864000"/>
            <a:ext cx="20628000" cy="2160000"/>
          </a:xfrm>
          <a:prstGeom prst="rect">
            <a:avLst/>
          </a:prstGeom>
          <a:noFill/>
          <a:ln>
            <a:noFill/>
          </a:ln>
          <a:effectLst/>
        </p:spPr>
        <p:txBody>
          <a:bodyPr lIns="38100" tIns="38100" rIns="38100" bIns="38100"/>
          <a:lstStyle/>
          <a:p>
            <a:pPr lvl="0"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Сервис информирования жителей </a:t>
            </a:r>
            <a:b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</a:br>
            <a:r>
              <a:rPr lang="ru-RU" altLang="x-none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charset="0"/>
                <a:cs typeface="Times New Roman" panose="02020603050405020304" pitchFamily="18" charset="0"/>
                <a:sym typeface="Poppins Medium" charset="0"/>
              </a:rPr>
              <a:t>о положенных мерах социальной защиты</a:t>
            </a:r>
            <a:endParaRPr lang="ru-RU" altLang="x-none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Roboto Light" charset="0"/>
              <a:cs typeface="Times New Roman" panose="02020603050405020304" pitchFamily="18" charset="0"/>
              <a:sym typeface="Poppins Medium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48000" y="3395888"/>
            <a:ext cx="1130518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региональном портале государственных </a:t>
            </a:r>
            <a:b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муниципальных услуг реализован сервис информирования жителей Ленинградской области </a:t>
            </a:r>
            <a:b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положенных им мерам социальной защиты (поддержки) по жизненным ситуациям, а также по отдельному перечню МСП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ECA9F3-009A-364C-BE15-3E654FABE1DF}"/>
              </a:ext>
            </a:extLst>
          </p:cNvPr>
          <p:cNvSpPr txBox="1"/>
          <p:nvPr/>
        </p:nvSpPr>
        <p:spPr>
          <a:xfrm>
            <a:off x="22320000" y="12240000"/>
            <a:ext cx="205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255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alpha val="56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cs typeface="Rubik SemiBold" pitchFamily="2" charset="-79"/>
                <a:sym typeface="Poppins" charset="0"/>
              </a:rPr>
              <a:t>8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cs typeface="Rubik SemiBold" pitchFamily="2" charset="-79"/>
              <a:sym typeface="Poppins" charset="0"/>
            </a:endParaRPr>
          </a:p>
        </p:txBody>
      </p:sp>
      <p:pic>
        <p:nvPicPr>
          <p:cNvPr id="13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481" y="1290978"/>
            <a:ext cx="2316453" cy="24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Ворожцова_работа\01\презентации всякие\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5862" y="2293197"/>
            <a:ext cx="1213680" cy="11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5" b="50845"/>
          <a:stretch/>
        </p:blipFill>
        <p:spPr>
          <a:xfrm>
            <a:off x="12079566" y="3212907"/>
            <a:ext cx="9882920" cy="4890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320"/>
          <a:stretch/>
        </p:blipFill>
        <p:spPr>
          <a:xfrm>
            <a:off x="12079566" y="8700767"/>
            <a:ext cx="9882920" cy="41605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5" t="37810" r="35773" b="40631"/>
          <a:stretch/>
        </p:blipFill>
        <p:spPr>
          <a:xfrm>
            <a:off x="418327" y="9731219"/>
            <a:ext cx="11242913" cy="31301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503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4941970" y="6381762"/>
            <a:ext cx="13031346" cy="6574667"/>
            <a:chOff x="10074697" y="6214362"/>
            <a:chExt cx="13105554" cy="7164000"/>
          </a:xfrm>
        </p:grpSpPr>
        <p:sp>
          <p:nvSpPr>
            <p:cNvPr id="3" name="Скругленный прямоугольник 2">
              <a:extLst>
                <a:ext uri="{FF2B5EF4-FFF2-40B4-BE49-F238E27FC236}">
                  <a16:creationId xmlns:a16="http://schemas.microsoft.com/office/drawing/2014/main" id="{339DE0D9-1022-234B-8262-0865384C620D}"/>
                </a:ext>
              </a:extLst>
            </p:cNvPr>
            <p:cNvSpPr/>
            <p:nvPr/>
          </p:nvSpPr>
          <p:spPr bwMode="auto">
            <a:xfrm>
              <a:off x="10074697" y="6214362"/>
              <a:ext cx="13105554" cy="7164000"/>
            </a:xfrm>
            <a:prstGeom prst="roundRect">
              <a:avLst/>
            </a:prstGeom>
            <a:solidFill>
              <a:schemeClr val="tx1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>
              <a:outerShdw blurRad="381000" dist="88900" dir="5400000" sx="102000" sy="102000" algn="t" rotWithShape="0">
                <a:prstClr val="black">
                  <a:alpha val="20000"/>
                </a:prstClr>
              </a:outerShdw>
            </a:effectLst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defTabSz="8255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0">
                <a:solidFill>
                  <a:srgbClr val="74808C"/>
                </a:solidFill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96AAAA1E-0DBE-964F-BD77-B8CDA9F7FC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33354" y="6399040"/>
              <a:ext cx="3687051" cy="3756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8">
              <a:extLst>
                <a:ext uri="{FF2B5EF4-FFF2-40B4-BE49-F238E27FC236}">
                  <a16:creationId xmlns:a16="http://schemas.microsoft.com/office/drawing/2014/main" id="{B0F37277-B84B-7C40-B392-297A3234B60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43" t="8445" r="10225" b="9121"/>
            <a:stretch/>
          </p:blipFill>
          <p:spPr bwMode="auto">
            <a:xfrm>
              <a:off x="18745424" y="6546470"/>
              <a:ext cx="3295259" cy="3609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A6262EF-2D91-3D4B-84C6-F864FC7E1723}"/>
                </a:ext>
              </a:extLst>
            </p:cNvPr>
            <p:cNvSpPr txBox="1"/>
            <p:nvPr/>
          </p:nvSpPr>
          <p:spPr>
            <a:xfrm>
              <a:off x="10195036" y="10052193"/>
              <a:ext cx="12864875" cy="1911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825989"/>
              <a:r>
                <a:rPr lang="ru-RU" sz="5400" b="1" spc="150" dirty="0" smtClean="0">
                  <a:solidFill>
                    <a:srgbClr val="D4410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8-800-100-00-01</a:t>
              </a:r>
            </a:p>
            <a:p>
              <a:pPr algn="ctr" defTabSz="1825989"/>
              <a:r>
                <a:rPr lang="ru-RU" sz="5400" b="1" spc="150" dirty="0" smtClean="0">
                  <a:solidFill>
                    <a:srgbClr val="D4410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8-800-350-06-05</a:t>
              </a:r>
              <a:endParaRPr lang="ru-RU" sz="5400" b="1" spc="150" dirty="0">
                <a:solidFill>
                  <a:srgbClr val="D441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D5EB590-C8D8-0A43-8091-F527BB78FB85}"/>
                </a:ext>
              </a:extLst>
            </p:cNvPr>
            <p:cNvSpPr txBox="1"/>
            <p:nvPr/>
          </p:nvSpPr>
          <p:spPr>
            <a:xfrm>
              <a:off x="10315376" y="11963772"/>
              <a:ext cx="12864874" cy="13079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825989"/>
              <a:r>
                <a:rPr lang="ru-RU" b="1" dirty="0">
                  <a:solidFill>
                    <a:srgbClr val="003EB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СОЦИАЛЬНАЯ </a:t>
              </a:r>
              <a:r>
                <a:rPr lang="ru-RU" b="1" dirty="0" smtClean="0">
                  <a:solidFill>
                    <a:srgbClr val="003EB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ЗАЩИТА</a:t>
              </a:r>
            </a:p>
            <a:p>
              <a:pPr algn="ctr" defTabSz="1825989"/>
              <a:r>
                <a:rPr lang="ru-RU" b="1" dirty="0" smtClean="0">
                  <a:solidFill>
                    <a:srgbClr val="003EB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ЛЕНИНГРАДСКОЙ </a:t>
              </a:r>
              <a:r>
                <a:rPr lang="ru-RU" b="1" dirty="0">
                  <a:solidFill>
                    <a:srgbClr val="003EB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ОБЛАСТИ НА СВЯЗИ</a:t>
              </a:r>
            </a:p>
          </p:txBody>
        </p:sp>
      </p:grp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339DE0D9-1022-234B-8262-0865384C620D}"/>
              </a:ext>
            </a:extLst>
          </p:cNvPr>
          <p:cNvSpPr/>
          <p:nvPr/>
        </p:nvSpPr>
        <p:spPr bwMode="auto">
          <a:xfrm>
            <a:off x="961806" y="1603672"/>
            <a:ext cx="13031347" cy="4335339"/>
          </a:xfrm>
          <a:prstGeom prst="round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>
            <a:outerShdw blurRad="381000" dist="88900" dir="5400000" sx="102000" sy="102000" algn="t" rotWithShape="0">
              <a:prstClr val="black">
                <a:alpha val="20000"/>
              </a:prstClr>
            </a:outerShdw>
          </a:effectLst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defTabSz="8255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000">
              <a:solidFill>
                <a:srgbClr val="74808C"/>
              </a:solidFill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pic>
        <p:nvPicPr>
          <p:cNvPr id="3074" name="Picture 2" descr="d:\Ворожцова_работа\01\презентации всякие\Сердц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4807" y="1039368"/>
            <a:ext cx="8935698" cy="9497751"/>
          </a:xfrm>
          <a:prstGeom prst="rect">
            <a:avLst/>
          </a:prstGeom>
          <a:noFill/>
          <a:effectLst>
            <a:glow rad="228600">
              <a:schemeClr val="tx1"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Ворожцова_работа\01\презентации всякие\символСП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1" t="9819" r="27402" b="8160"/>
          <a:stretch/>
        </p:blipFill>
        <p:spPr bwMode="auto">
          <a:xfrm>
            <a:off x="10401280" y="2199168"/>
            <a:ext cx="3083486" cy="314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D5EB590-C8D8-0A43-8091-F527BB78FB85}"/>
              </a:ext>
            </a:extLst>
          </p:cNvPr>
          <p:cNvSpPr txBox="1"/>
          <p:nvPr/>
        </p:nvSpPr>
        <p:spPr>
          <a:xfrm>
            <a:off x="5456965" y="2063181"/>
            <a:ext cx="49443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825989"/>
            <a:r>
              <a:rPr lang="ru-RU" b="1" dirty="0" smtClean="0">
                <a:solidFill>
                  <a:srgbClr val="003E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ВИРТУАЛЬНАЯ СОЦИАЛЬНАЯ КАРТА ЖИТЕЛЯ ЛЕНИНГРАДСКОЙ ОБЛАСТИ</a:t>
            </a:r>
            <a:endParaRPr lang="ru-RU" b="1" dirty="0">
              <a:solidFill>
                <a:srgbClr val="003E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3" descr="d:\Ворожцова_работа\01\СоцПаспорт\2 этап\Доклад Губернатору Правительство 25012024\QR_виртКарта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838" y="1810795"/>
            <a:ext cx="3977448" cy="3977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1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Другая 4">
      <a:dk1>
        <a:srgbClr val="000100"/>
      </a:dk1>
      <a:lt1>
        <a:srgbClr val="FEFFFF"/>
      </a:lt1>
      <a:dk2>
        <a:srgbClr val="697987"/>
      </a:dk2>
      <a:lt2>
        <a:srgbClr val="F1F2F1"/>
      </a:lt2>
      <a:accent1>
        <a:srgbClr val="CE3A16"/>
      </a:accent1>
      <a:accent2>
        <a:srgbClr val="EB6646"/>
      </a:accent2>
      <a:accent3>
        <a:srgbClr val="EB0752"/>
      </a:accent3>
      <a:accent4>
        <a:srgbClr val="7B11A8"/>
      </a:accent4>
      <a:accent5>
        <a:srgbClr val="333ADC"/>
      </a:accent5>
      <a:accent6>
        <a:srgbClr val="0872D1"/>
      </a:accent6>
      <a:hlink>
        <a:srgbClr val="079ADA"/>
      </a:hlink>
      <a:folHlink>
        <a:srgbClr val="0872D1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003EB7"/>
        </a:solidFill>
        <a:ln w="12700" cap="flat" cmpd="sng" algn="ctr">
          <a:noFill/>
          <a:prstDash val="solid"/>
          <a:miter lim="400000"/>
          <a:headEnd type="none" w="med" len="med"/>
          <a:tailEnd type="none" w="med" len="med"/>
        </a:ln>
        <a:effectLst>
          <a:outerShdw blurRad="25400" algn="ctr" rotWithShape="0">
            <a:srgbClr val="000000">
              <a:alpha val="50000"/>
            </a:srgbClr>
          </a:outerShdw>
        </a:effectLst>
      </a:spPr>
      <a:bodyPr vert="horz" wrap="square" lIns="38100" tIns="38100" rIns="38100" bIns="38100" numCol="1" rtlCol="0" anchor="ctr" anchorCtr="0" compatLnSpc="1">
        <a:prstTxWarp prst="textNoShape">
          <a:avLst/>
        </a:prstTxWarp>
        <a:spAutoFit/>
      </a:bodyPr>
      <a:lstStyle>
        <a:defPPr marL="0" marR="0" indent="0" algn="l" defTabSz="8255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>
            <a:ln>
              <a:noFill/>
            </a:ln>
            <a:solidFill>
              <a:srgbClr val="74808C"/>
            </a:solidFill>
            <a:effectLst/>
            <a:latin typeface="Poppins" charset="0"/>
            <a:ea typeface="Poppins" charset="0"/>
            <a:cs typeface="Poppins" charset="0"/>
            <a:sym typeface="Poppi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12700" cap="flat" cmpd="sng" algn="ctr">
          <a:solidFill>
            <a:srgbClr val="000000"/>
          </a:solidFill>
          <a:prstDash val="solid"/>
          <a:miter lim="400000"/>
          <a:headEnd type="none" w="med" len="med"/>
          <a:tailEnd type="none" w="med" len="med"/>
        </a:ln>
        <a:effectLst>
          <a:outerShdw blurRad="25400" algn="ctr" rotWithShape="0">
            <a:srgbClr val="000000">
              <a:alpha val="50000"/>
            </a:srgbClr>
          </a:outerShdw>
        </a:effectLst>
      </a:spPr>
      <a:bodyPr vert="horz" wrap="square" lIns="38100" tIns="38100" rIns="38100" bIns="38100" numCol="1" anchor="ctr" anchorCtr="0" compatLnSpc="1">
        <a:prstTxWarp prst="textNoShape">
          <a:avLst/>
        </a:prstTxWarp>
        <a:spAutoFit/>
      </a:bodyPr>
      <a:lstStyle>
        <a:defPPr marL="0" marR="0" indent="0" algn="l" defTabSz="8255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x-none" altLang="x-none" sz="2000" b="0" i="0" u="none" strike="noStrike" cap="none" normalizeH="0" baseline="0">
            <a:ln>
              <a:noFill/>
            </a:ln>
            <a:solidFill>
              <a:srgbClr val="74808C"/>
            </a:solidFill>
            <a:effectLst/>
            <a:latin typeface="Poppins" charset="0"/>
            <a:ea typeface="Poppins" charset="0"/>
            <a:cs typeface="Poppins" charset="0"/>
            <a:sym typeface="Poppins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23538</TotalTime>
  <Words>292</Words>
  <Application>Microsoft Office PowerPoint</Application>
  <PresentationFormat>Произвольный</PresentationFormat>
  <Paragraphs>110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8" baseType="lpstr">
      <vt:lpstr>Open Sans</vt:lpstr>
      <vt:lpstr>Times New Roman</vt:lpstr>
      <vt:lpstr>Poppins</vt:lpstr>
      <vt:lpstr>Open Sans Semibold</vt:lpstr>
      <vt:lpstr>Helvetica Neue Medium</vt:lpstr>
      <vt:lpstr>Roboto Light</vt:lpstr>
      <vt:lpstr>Calibri</vt:lpstr>
      <vt:lpstr>Rubik</vt:lpstr>
      <vt:lpstr>Rubik SemiBold</vt:lpstr>
      <vt:lpstr>Raleway</vt:lpstr>
      <vt:lpstr>Wingdings</vt:lpstr>
      <vt:lpstr>Arial</vt:lpstr>
      <vt:lpstr>Poppins Medium</vt:lpstr>
      <vt:lpstr>Roboto</vt:lpstr>
      <vt:lpstr>White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ЦСЗН</cp:lastModifiedBy>
  <cp:revision>1094</cp:revision>
  <cp:lastPrinted>2022-10-11T07:05:08Z</cp:lastPrinted>
  <dcterms:created xsi:type="dcterms:W3CDTF">2021-03-26T01:25:05Z</dcterms:created>
  <dcterms:modified xsi:type="dcterms:W3CDTF">2024-05-30T07:01:38Z</dcterms:modified>
</cp:coreProperties>
</file>